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y="5143500" cx="9144000"/>
  <p:notesSz cx="6858000" cy="9144000"/>
  <p:embeddedFontLst>
    <p:embeddedFont>
      <p:font typeface="Oswald"/>
      <p:regular r:id="rId31"/>
      <p:bold r:id="rId32"/>
    </p:embeddedFont>
    <p:embeddedFont>
      <p:font typeface="Questrial"/>
      <p:regular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4" roundtripDataSignature="AMtx7mgwl/SXN9JAqOWXVAdA9qmCAsbot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FEA88A6-FADD-402C-B06B-35E4C544D351}">
  <a:tblStyle styleId="{6FEA88A6-FADD-402C-B06B-35E4C544D35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CBD3C59-CA41-452E-83F8-4D07FF9CE11C}" styleName="Table_1">
    <a:wholeTbl>
      <a:tcTxStyle b="off" i="off">
        <a:font>
          <a:latin typeface="Arial"/>
          <a:ea typeface="Arial"/>
          <a:cs typeface="Arial"/>
        </a:font>
        <a:schemeClr val="dk1"/>
      </a:tcTxStyle>
      <a:tcStyle>
        <a:tcBdr>
          <a:left>
            <a:ln cap="flat" cmpd="sng" w="12700">
              <a:solidFill>
                <a:schemeClr val="accent4"/>
              </a:solidFill>
              <a:prstDash val="solid"/>
              <a:round/>
              <a:headEnd len="sm" w="sm" type="none"/>
              <a:tailEnd len="sm" w="sm" type="none"/>
            </a:ln>
          </a:left>
          <a:right>
            <a:ln cap="flat" cmpd="sng" w="12700">
              <a:solidFill>
                <a:schemeClr val="accent4"/>
              </a:solidFill>
              <a:prstDash val="solid"/>
              <a:round/>
              <a:headEnd len="sm" w="sm" type="none"/>
              <a:tailEnd len="sm" w="sm" type="none"/>
            </a:ln>
          </a:right>
          <a:top>
            <a:ln cap="flat" cmpd="sng" w="12700">
              <a:solidFill>
                <a:schemeClr val="accent4"/>
              </a:solidFill>
              <a:prstDash val="solid"/>
              <a:round/>
              <a:headEnd len="sm" w="sm" type="none"/>
              <a:tailEnd len="sm" w="sm" type="none"/>
            </a:ln>
          </a:top>
          <a:bottom>
            <a:ln cap="flat" cmpd="sng" w="12700">
              <a:solidFill>
                <a:schemeClr val="accent4"/>
              </a:solidFill>
              <a:prstDash val="solid"/>
              <a:round/>
              <a:headEnd len="sm" w="sm" type="none"/>
              <a:tailEnd len="sm" w="sm" type="none"/>
            </a:ln>
          </a:bottom>
          <a:insideH>
            <a:ln cap="flat" cmpd="sng" w="12700">
              <a:solidFill>
                <a:schemeClr val="accent4"/>
              </a:solidFill>
              <a:prstDash val="solid"/>
              <a:round/>
              <a:headEnd len="sm" w="sm" type="none"/>
              <a:tailEnd len="sm" w="sm" type="none"/>
            </a:ln>
          </a:insideH>
          <a:insideV>
            <a:ln cap="flat" cmpd="sng" w="12700">
              <a:solidFill>
                <a:schemeClr val="accent4"/>
              </a:solidFill>
              <a:prstDash val="solid"/>
              <a:round/>
              <a:headEnd len="sm" w="sm" type="none"/>
              <a:tailEnd len="sm" w="sm" type="none"/>
            </a:ln>
          </a:insideV>
        </a:tcBdr>
        <a:fill>
          <a:solidFill>
            <a:srgbClr val="FFFFFF">
              <a:alpha val="0"/>
            </a:srgbClr>
          </a:solidFill>
        </a:fill>
      </a:tcStyle>
    </a:wholeTbl>
    <a:band1H>
      <a:tcTxStyle/>
      <a:tcStyle>
        <a:fill>
          <a:solidFill>
            <a:schemeClr val="accent4">
              <a:alpha val="20000"/>
            </a:schemeClr>
          </a:solidFill>
        </a:fill>
      </a:tcStyle>
    </a:band1H>
    <a:band2H>
      <a:tcTxStyle/>
    </a:band2H>
    <a:band1V>
      <a:tcTxStyle/>
      <a:tcStyle>
        <a:fill>
          <a:solidFill>
            <a:schemeClr val="accent4">
              <a:alpha val="20000"/>
            </a:schemeClr>
          </a:solidFill>
        </a:fill>
      </a:tcStyle>
    </a:band1V>
    <a:band2V>
      <a:tcTxStyle/>
    </a:band2V>
    <a:lastCol>
      <a:tcTxStyle b="on" i="off"/>
    </a:lastCol>
    <a:firstCol>
      <a:tcTxStyle b="on" i="off"/>
    </a:firstCol>
    <a:lastRow>
      <a:tcTxStyle b="on" i="off"/>
      <a:tcStyle>
        <a:tcBdr>
          <a:top>
            <a:ln cap="flat" cmpd="sng" w="50800">
              <a:solidFill>
                <a:schemeClr val="accent4"/>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25400">
              <a:solidFill>
                <a:schemeClr val="accent4"/>
              </a:solidFill>
              <a:prstDash val="solid"/>
              <a:round/>
              <a:headEnd len="sm" w="sm" type="none"/>
              <a:tailEnd len="sm" w="sm" type="none"/>
            </a:ln>
          </a:bottom>
        </a:tcBdr>
        <a:fill>
          <a:solidFill>
            <a:srgbClr val="FFFFFF">
              <a:alpha val="0"/>
            </a:srgbClr>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Oswald-regular.fntdata"/><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Questrial-regular.fntdata"/><Relationship Id="rId10" Type="http://schemas.openxmlformats.org/officeDocument/2006/relationships/slide" Target="slides/slide3.xml"/><Relationship Id="rId32" Type="http://schemas.openxmlformats.org/officeDocument/2006/relationships/font" Target="fonts/Oswald-bold.fntdata"/><Relationship Id="rId13" Type="http://schemas.openxmlformats.org/officeDocument/2006/relationships/slide" Target="slides/slide6.xml"/><Relationship Id="rId12" Type="http://schemas.openxmlformats.org/officeDocument/2006/relationships/slide" Target="slides/slide5.xml"/><Relationship Id="rId34" Type="http://customschemas.google.com/relationships/presentationmetadata" Target="meta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6" name="Shape 1756"/>
        <p:cNvGrpSpPr/>
        <p:nvPr/>
      </p:nvGrpSpPr>
      <p:grpSpPr>
        <a:xfrm>
          <a:off x="0" y="0"/>
          <a:ext cx="0" cy="0"/>
          <a:chOff x="0" y="0"/>
          <a:chExt cx="0" cy="0"/>
        </a:xfrm>
      </p:grpSpPr>
      <p:sp>
        <p:nvSpPr>
          <p:cNvPr id="1757" name="Google Shape;175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8" name="Google Shape;175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ESTHER</a:t>
            </a:r>
            <a:endParaRPr/>
          </a:p>
          <a:p>
            <a:pPr indent="-228600" lvl="0" marL="457200" rtl="0" algn="l">
              <a:lnSpc>
                <a:spcPct val="100000"/>
              </a:lnSpc>
              <a:spcBef>
                <a:spcPts val="0"/>
              </a:spcBef>
              <a:spcAft>
                <a:spcPts val="0"/>
              </a:spcAft>
              <a:buSzPts val="1100"/>
              <a:buNone/>
            </a:pPr>
            <a:r>
              <a:t/>
            </a:r>
            <a:endParaRPr/>
          </a:p>
        </p:txBody>
      </p:sp>
      <p:sp>
        <p:nvSpPr>
          <p:cNvPr id="1759" name="Google Shape;1759;p1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8" name="Shape 1768"/>
        <p:cNvGrpSpPr/>
        <p:nvPr/>
      </p:nvGrpSpPr>
      <p:grpSpPr>
        <a:xfrm>
          <a:off x="0" y="0"/>
          <a:ext cx="0" cy="0"/>
          <a:chOff x="0" y="0"/>
          <a:chExt cx="0" cy="0"/>
        </a:xfrm>
      </p:grpSpPr>
      <p:sp>
        <p:nvSpPr>
          <p:cNvPr id="1769" name="Google Shape;176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0" name="Google Shape;177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Presenter: Jeff M</a:t>
            </a:r>
            <a:endParaRPr/>
          </a:p>
          <a:p>
            <a:pPr indent="-228600" lvl="0" marL="45720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rgbClr val="000000"/>
              </a:buClr>
              <a:buSzPts val="1100"/>
              <a:buFont typeface="Arial"/>
              <a:buNone/>
            </a:pPr>
            <a:r>
              <a:rPr lang="en-US"/>
              <a:t>NOTE: volumes are based on Spring 2022 Condition Surveys</a:t>
            </a:r>
            <a:endParaRPr/>
          </a:p>
          <a:p>
            <a:pPr indent="-228600" lvl="0" marL="457200" rtl="0" algn="l">
              <a:lnSpc>
                <a:spcPct val="100000"/>
              </a:lnSpc>
              <a:spcBef>
                <a:spcPts val="0"/>
              </a:spcBef>
              <a:spcAft>
                <a:spcPts val="0"/>
              </a:spcAft>
              <a:buSzPts val="1100"/>
              <a:buNone/>
            </a:pPr>
            <a:r>
              <a:t/>
            </a:r>
            <a:endParaRPr/>
          </a:p>
        </p:txBody>
      </p:sp>
      <p:sp>
        <p:nvSpPr>
          <p:cNvPr id="1771" name="Google Shape;1771;p1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8" name="Shape 1778"/>
        <p:cNvGrpSpPr/>
        <p:nvPr/>
      </p:nvGrpSpPr>
      <p:grpSpPr>
        <a:xfrm>
          <a:off x="0" y="0"/>
          <a:ext cx="0" cy="0"/>
          <a:chOff x="0" y="0"/>
          <a:chExt cx="0" cy="0"/>
        </a:xfrm>
      </p:grpSpPr>
      <p:sp>
        <p:nvSpPr>
          <p:cNvPr id="1779" name="Google Shape;177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0" name="Google Shape;178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ESTHER</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BLUF Here are our totals and summary of the system impacts</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DISCUSSION:</a:t>
            </a:r>
            <a:endParaRPr/>
          </a:p>
          <a:p>
            <a:pPr indent="-228600" lvl="0" marL="457200" rtl="0" algn="l">
              <a:lnSpc>
                <a:spcPct val="100000"/>
              </a:lnSpc>
              <a:spcBef>
                <a:spcPts val="0"/>
              </a:spcBef>
              <a:spcAft>
                <a:spcPts val="0"/>
              </a:spcAft>
              <a:buSzPts val="1100"/>
              <a:buNone/>
            </a:pPr>
            <a:r>
              <a:t/>
            </a:r>
            <a:endParaRPr b="1"/>
          </a:p>
          <a:p>
            <a:pPr indent="-298450" lvl="0" marL="457200" rtl="0" algn="l">
              <a:lnSpc>
                <a:spcPct val="100000"/>
              </a:lnSpc>
              <a:spcBef>
                <a:spcPts val="0"/>
              </a:spcBef>
              <a:spcAft>
                <a:spcPts val="0"/>
              </a:spcAft>
              <a:buSzPts val="1100"/>
              <a:buChar char="●"/>
            </a:pPr>
            <a:r>
              <a:rPr b="1" lang="en-US"/>
              <a:t>Gross estimated costs are just represent cost of functional material due to LWD updates; authorized would be magnitudes more</a:t>
            </a:r>
            <a:endParaRPr/>
          </a:p>
          <a:p>
            <a:pPr indent="-228600" lvl="0" marL="457200" rtl="0" algn="l">
              <a:lnSpc>
                <a:spcPct val="100000"/>
              </a:lnSpc>
              <a:spcBef>
                <a:spcPts val="0"/>
              </a:spcBef>
              <a:spcAft>
                <a:spcPts val="0"/>
              </a:spcAft>
              <a:buSzPts val="1100"/>
              <a:buNone/>
            </a:pPr>
            <a:r>
              <a:t/>
            </a:r>
            <a:endParaRPr b="1"/>
          </a:p>
          <a:p>
            <a:pPr indent="-298450" lvl="0" marL="457200" rtl="0" algn="l">
              <a:lnSpc>
                <a:spcPct val="100000"/>
              </a:lnSpc>
              <a:spcBef>
                <a:spcPts val="0"/>
              </a:spcBef>
              <a:spcAft>
                <a:spcPts val="0"/>
              </a:spcAft>
              <a:buSzPts val="1100"/>
              <a:buChar char="●"/>
            </a:pPr>
            <a:r>
              <a:rPr b="1" lang="en-US"/>
              <a:t>TOTAL vs DEEP: Just over 80% of the qty of material and costs are contributable to the DEEP draft harbor (commercial harbors)</a:t>
            </a:r>
            <a:endParaRPr/>
          </a:p>
          <a:p>
            <a:pPr indent="-228600" lvl="0" marL="457200" rtl="0" algn="l">
              <a:lnSpc>
                <a:spcPct val="100000"/>
              </a:lnSpc>
              <a:spcBef>
                <a:spcPts val="0"/>
              </a:spcBef>
              <a:spcAft>
                <a:spcPts val="0"/>
              </a:spcAft>
              <a:buSzPts val="1100"/>
              <a:buNone/>
            </a:pPr>
            <a:r>
              <a:t/>
            </a:r>
            <a:endParaRPr b="1"/>
          </a:p>
          <a:p>
            <a:pPr indent="-298450" lvl="0" marL="457200" rtl="0" algn="l">
              <a:lnSpc>
                <a:spcPct val="100000"/>
              </a:lnSpc>
              <a:spcBef>
                <a:spcPts val="0"/>
              </a:spcBef>
              <a:spcAft>
                <a:spcPts val="0"/>
              </a:spcAft>
              <a:buSzPts val="1100"/>
              <a:buChar char="●"/>
            </a:pPr>
            <a:r>
              <a:rPr b="1" lang="en-US"/>
              <a:t>ACTIVE Commercial: 98% of material is coming from deep draft authorized projects with active commercial usage and users</a:t>
            </a:r>
            <a:endParaRPr/>
          </a:p>
          <a:p>
            <a:pPr indent="-228600" lvl="0" marL="457200" rtl="0" algn="l">
              <a:lnSpc>
                <a:spcPct val="100000"/>
              </a:lnSpc>
              <a:spcBef>
                <a:spcPts val="0"/>
              </a:spcBef>
              <a:spcAft>
                <a:spcPts val="0"/>
              </a:spcAft>
              <a:buSzPts val="1100"/>
              <a:buNone/>
            </a:pPr>
            <a:r>
              <a:t/>
            </a:r>
            <a:endParaRPr b="1"/>
          </a:p>
          <a:p>
            <a:pPr indent="-298450" lvl="0" marL="457200" rtl="0" algn="l">
              <a:lnSpc>
                <a:spcPct val="100000"/>
              </a:lnSpc>
              <a:spcBef>
                <a:spcPts val="0"/>
              </a:spcBef>
              <a:spcAft>
                <a:spcPts val="0"/>
              </a:spcAft>
              <a:buSzPts val="1100"/>
              <a:buChar char="●"/>
            </a:pPr>
            <a:r>
              <a:rPr b="1" lang="en-US"/>
              <a:t>Sediment Challenges: 40 of the 110 projects have some risk based on history of the project site and historical sediment data</a:t>
            </a:r>
            <a:endParaRPr/>
          </a:p>
          <a:p>
            <a:pPr indent="-228600" lvl="0" marL="457200" rtl="0" algn="l">
              <a:lnSpc>
                <a:spcPct val="100000"/>
              </a:lnSpc>
              <a:spcBef>
                <a:spcPts val="0"/>
              </a:spcBef>
              <a:spcAft>
                <a:spcPts val="0"/>
              </a:spcAft>
              <a:buSzPts val="1100"/>
              <a:buNone/>
            </a:pPr>
            <a:r>
              <a:t/>
            </a:r>
            <a:endParaRPr b="1"/>
          </a:p>
          <a:p>
            <a:pPr indent="-298450" lvl="0" marL="457200" rtl="0" algn="l">
              <a:lnSpc>
                <a:spcPct val="100000"/>
              </a:lnSpc>
              <a:spcBef>
                <a:spcPts val="0"/>
              </a:spcBef>
              <a:spcAft>
                <a:spcPts val="0"/>
              </a:spcAft>
              <a:buSzPts val="1100"/>
              <a:buChar char="●"/>
            </a:pPr>
            <a:r>
              <a:rPr b="1" lang="en-US"/>
              <a:t>Placement: 53 of the 110 projects will be expected to have challenges with dredge material placement </a:t>
            </a:r>
            <a:endParaRPr/>
          </a:p>
          <a:p>
            <a:pPr indent="-228600" lvl="0" marL="457200" rtl="0" algn="l">
              <a:lnSpc>
                <a:spcPct val="100000"/>
              </a:lnSpc>
              <a:spcBef>
                <a:spcPts val="0"/>
              </a:spcBef>
              <a:spcAft>
                <a:spcPts val="0"/>
              </a:spcAft>
              <a:buSzPts val="1100"/>
              <a:buNone/>
            </a:pPr>
            <a:r>
              <a:t/>
            </a:r>
            <a:endParaRPr/>
          </a:p>
        </p:txBody>
      </p:sp>
      <p:sp>
        <p:nvSpPr>
          <p:cNvPr id="1781" name="Google Shape;1781;p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6" name="Shape 1786"/>
        <p:cNvGrpSpPr/>
        <p:nvPr/>
      </p:nvGrpSpPr>
      <p:grpSpPr>
        <a:xfrm>
          <a:off x="0" y="0"/>
          <a:ext cx="0" cy="0"/>
          <a:chOff x="0" y="0"/>
          <a:chExt cx="0" cy="0"/>
        </a:xfrm>
      </p:grpSpPr>
      <p:sp>
        <p:nvSpPr>
          <p:cNvPr id="1787" name="Google Shape;178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8" name="Google Shape;178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789" name="Google Shape;1789;p1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g227ce9f1eaa_0_1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6" name="Google Shape;1796;g227ce9f1eaa_0_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0" name="Shape 1800"/>
        <p:cNvGrpSpPr/>
        <p:nvPr/>
      </p:nvGrpSpPr>
      <p:grpSpPr>
        <a:xfrm>
          <a:off x="0" y="0"/>
          <a:ext cx="0" cy="0"/>
          <a:chOff x="0" y="0"/>
          <a:chExt cx="0" cy="0"/>
        </a:xfrm>
      </p:grpSpPr>
      <p:sp>
        <p:nvSpPr>
          <p:cNvPr id="1801" name="Google Shape;1801;g227ce9f1eaa_0_2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2" name="Google Shape;1802;g227ce9f1eaa_0_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Preliminary values released by the coordinating committee show there will be little change to the LWD in the south for areas of St. Clair River and Detroit River, but may impact St. Mary’s river by up to 0.30cm.</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2" name="Shape 1822"/>
        <p:cNvGrpSpPr/>
        <p:nvPr/>
      </p:nvGrpSpPr>
      <p:grpSpPr>
        <a:xfrm>
          <a:off x="0" y="0"/>
          <a:ext cx="0" cy="0"/>
          <a:chOff x="0" y="0"/>
          <a:chExt cx="0" cy="0"/>
        </a:xfrm>
      </p:grpSpPr>
      <p:sp>
        <p:nvSpPr>
          <p:cNvPr id="1823" name="Google Shape;1823;g227ce9f1eaa_0_2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4" name="Google Shape;1824;g227ce9f1eaa_0_2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825" name="Google Shape;1825;g227ce9f1eaa_0_22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1" name="Shape 1841"/>
        <p:cNvGrpSpPr/>
        <p:nvPr/>
      </p:nvGrpSpPr>
      <p:grpSpPr>
        <a:xfrm>
          <a:off x="0" y="0"/>
          <a:ext cx="0" cy="0"/>
          <a:chOff x="0" y="0"/>
          <a:chExt cx="0" cy="0"/>
        </a:xfrm>
      </p:grpSpPr>
      <p:sp>
        <p:nvSpPr>
          <p:cNvPr id="1842" name="Google Shape;1842;g227ce9f1eaa_0_2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3" name="Google Shape;1843;g227ce9f1eaa_0_2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6" name="Shape 1856"/>
        <p:cNvGrpSpPr/>
        <p:nvPr/>
      </p:nvGrpSpPr>
      <p:grpSpPr>
        <a:xfrm>
          <a:off x="0" y="0"/>
          <a:ext cx="0" cy="0"/>
          <a:chOff x="0" y="0"/>
          <a:chExt cx="0" cy="0"/>
        </a:xfrm>
      </p:grpSpPr>
      <p:sp>
        <p:nvSpPr>
          <p:cNvPr id="1857" name="Google Shape;1857;g227ce9f1eaa_0_2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8" name="Google Shape;1858;g227ce9f1eaa_0_2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8" name="Shape 1868"/>
        <p:cNvGrpSpPr/>
        <p:nvPr/>
      </p:nvGrpSpPr>
      <p:grpSpPr>
        <a:xfrm>
          <a:off x="0" y="0"/>
          <a:ext cx="0" cy="0"/>
          <a:chOff x="0" y="0"/>
          <a:chExt cx="0" cy="0"/>
        </a:xfrm>
      </p:grpSpPr>
      <p:sp>
        <p:nvSpPr>
          <p:cNvPr id="1869" name="Google Shape;1869;g227ce9f1eaa_0_2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0" name="Google Shape;1870;g227ce9f1eaa_0_2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19" name="Google Shape;119;p2:notes"/>
          <p:cNvSpPr/>
          <p:nvPr>
            <p:ph idx="2" type="sldImg"/>
          </p:nvPr>
        </p:nvSpPr>
        <p:spPr>
          <a:xfrm>
            <a:off x="350838" y="693738"/>
            <a:ext cx="6164262" cy="3468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0" name="Google Shape;120;p2:notes"/>
          <p:cNvSpPr txBox="1"/>
          <p:nvPr>
            <p:ph idx="1" type="body"/>
          </p:nvPr>
        </p:nvSpPr>
        <p:spPr>
          <a:xfrm>
            <a:off x="913775" y="4397254"/>
            <a:ext cx="5030455" cy="4165478"/>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Great Lakes system is comprised of:</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140 federal harbors on the great lakes: 60 commercial and 80 recreational</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Connecting channels:  St. Marys, Detroit River, St. Clair River, and Channels of Lake St. Clair</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3 locks: Soo, Chicago, Black Rock (Buffalo)</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We maintain the channels (dredging) and also maintain the navigation structures at each harbor.</a:t>
            </a:r>
            <a:endParaRPr/>
          </a:p>
          <a:p>
            <a:pPr indent="-228600" lvl="0" marL="457200" rtl="0" algn="l">
              <a:lnSpc>
                <a:spcPct val="100000"/>
              </a:lnSpc>
              <a:spcBef>
                <a:spcPts val="0"/>
              </a:spcBef>
              <a:spcAft>
                <a:spcPts val="0"/>
              </a:spcAft>
              <a:buSzPts val="1100"/>
              <a:buNone/>
            </a:pPr>
            <a:r>
              <a:t/>
            </a:r>
            <a:endParaRPr b="1" sz="1400"/>
          </a:p>
          <a:p>
            <a:pPr indent="-228600" lvl="0" marL="457200" rtl="0" algn="l">
              <a:lnSpc>
                <a:spcPct val="100000"/>
              </a:lnSpc>
              <a:spcBef>
                <a:spcPts val="0"/>
              </a:spcBef>
              <a:spcAft>
                <a:spcPts val="0"/>
              </a:spcAft>
              <a:buSzPts val="1100"/>
              <a:buNone/>
            </a:pPr>
            <a:r>
              <a:t/>
            </a:r>
            <a:endParaRPr sz="9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7" name="Shape 1897"/>
        <p:cNvGrpSpPr/>
        <p:nvPr/>
      </p:nvGrpSpPr>
      <p:grpSpPr>
        <a:xfrm>
          <a:off x="0" y="0"/>
          <a:ext cx="0" cy="0"/>
          <a:chOff x="0" y="0"/>
          <a:chExt cx="0" cy="0"/>
        </a:xfrm>
      </p:grpSpPr>
      <p:sp>
        <p:nvSpPr>
          <p:cNvPr id="1898" name="Google Shape;1898;g227ce9f1eaa_0_2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9" name="Google Shape;1899;g227ce9f1eaa_0_2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7" name="Shape 1927"/>
        <p:cNvGrpSpPr/>
        <p:nvPr/>
      </p:nvGrpSpPr>
      <p:grpSpPr>
        <a:xfrm>
          <a:off x="0" y="0"/>
          <a:ext cx="0" cy="0"/>
          <a:chOff x="0" y="0"/>
          <a:chExt cx="0" cy="0"/>
        </a:xfrm>
      </p:grpSpPr>
      <p:sp>
        <p:nvSpPr>
          <p:cNvPr id="1928" name="Google Shape;1928;g227ce9f1eaa_0_3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9" name="Google Shape;1929;g227ce9f1eaa_0_3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9" name="Shape 1939"/>
        <p:cNvGrpSpPr/>
        <p:nvPr/>
      </p:nvGrpSpPr>
      <p:grpSpPr>
        <a:xfrm>
          <a:off x="0" y="0"/>
          <a:ext cx="0" cy="0"/>
          <a:chOff x="0" y="0"/>
          <a:chExt cx="0" cy="0"/>
        </a:xfrm>
      </p:grpSpPr>
      <p:sp>
        <p:nvSpPr>
          <p:cNvPr id="1940" name="Google Shape;1940;g227ce9f1eaa_0_3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1" name="Google Shape;1941;g227ce9f1eaa_0_3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8" name="Shape 1948"/>
        <p:cNvGrpSpPr/>
        <p:nvPr/>
      </p:nvGrpSpPr>
      <p:grpSpPr>
        <a:xfrm>
          <a:off x="0" y="0"/>
          <a:ext cx="0" cy="0"/>
          <a:chOff x="0" y="0"/>
          <a:chExt cx="0" cy="0"/>
        </a:xfrm>
      </p:grpSpPr>
      <p:sp>
        <p:nvSpPr>
          <p:cNvPr id="1949" name="Google Shape;1949;g227ce9f1eaa_0_3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0" name="Google Shape;1950;g227ce9f1eaa_0_3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897" name="Google Shape;897;p3:notes"/>
          <p:cNvSpPr/>
          <p:nvPr>
            <p:ph idx="2" type="sldImg"/>
          </p:nvPr>
        </p:nvSpPr>
        <p:spPr>
          <a:xfrm>
            <a:off x="350838" y="693738"/>
            <a:ext cx="6164262" cy="3468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8" name="Google Shape;898;p3:notes"/>
          <p:cNvSpPr txBox="1"/>
          <p:nvPr>
            <p:ph idx="1" type="body"/>
          </p:nvPr>
        </p:nvSpPr>
        <p:spPr>
          <a:xfrm>
            <a:off x="913775" y="4397254"/>
            <a:ext cx="5030455" cy="4165478"/>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Great Lakes system is comprised of:</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140 federal harbors on the great lakes: 60 commercial and 80 recreational</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Connecting channels:  St. Marys, Detroit River, St. Clair River, and Channels of Lake St. Clair</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3 locks: Soo, Chicago, Black Rock (Buffalo)</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We maintain the channels (dredging) and also maintain the navigation structures at each harbor.</a:t>
            </a:r>
            <a:endParaRPr/>
          </a:p>
          <a:p>
            <a:pPr indent="-228600" lvl="0" marL="457200" rtl="0" algn="l">
              <a:lnSpc>
                <a:spcPct val="100000"/>
              </a:lnSpc>
              <a:spcBef>
                <a:spcPts val="0"/>
              </a:spcBef>
              <a:spcAft>
                <a:spcPts val="0"/>
              </a:spcAft>
              <a:buSzPts val="1100"/>
              <a:buNone/>
            </a:pPr>
            <a:r>
              <a:t/>
            </a:r>
            <a:endParaRPr b="1" sz="1400"/>
          </a:p>
          <a:p>
            <a:pPr indent="-228600" lvl="0" marL="457200" rtl="0" algn="l">
              <a:lnSpc>
                <a:spcPct val="100000"/>
              </a:lnSpc>
              <a:spcBef>
                <a:spcPts val="0"/>
              </a:spcBef>
              <a:spcAft>
                <a:spcPts val="0"/>
              </a:spcAft>
              <a:buSzPts val="1100"/>
              <a:buNone/>
            </a:pPr>
            <a:r>
              <a:t/>
            </a:r>
            <a:endParaRPr sz="9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6" name="Shape 1676"/>
        <p:cNvGrpSpPr/>
        <p:nvPr/>
      </p:nvGrpSpPr>
      <p:grpSpPr>
        <a:xfrm>
          <a:off x="0" y="0"/>
          <a:ext cx="0" cy="0"/>
          <a:chOff x="0" y="0"/>
          <a:chExt cx="0" cy="0"/>
        </a:xfrm>
      </p:grpSpPr>
      <p:sp>
        <p:nvSpPr>
          <p:cNvPr id="1677" name="Google Shape;167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8" name="Google Shape;167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4" name="Shape 1684"/>
        <p:cNvGrpSpPr/>
        <p:nvPr/>
      </p:nvGrpSpPr>
      <p:grpSpPr>
        <a:xfrm>
          <a:off x="0" y="0"/>
          <a:ext cx="0" cy="0"/>
          <a:chOff x="0" y="0"/>
          <a:chExt cx="0" cy="0"/>
        </a:xfrm>
      </p:grpSpPr>
      <p:sp>
        <p:nvSpPr>
          <p:cNvPr id="1685" name="Google Shape;168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6" name="Google Shape;168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3" name="Shape 1693"/>
        <p:cNvGrpSpPr/>
        <p:nvPr/>
      </p:nvGrpSpPr>
      <p:grpSpPr>
        <a:xfrm>
          <a:off x="0" y="0"/>
          <a:ext cx="0" cy="0"/>
          <a:chOff x="0" y="0"/>
          <a:chExt cx="0" cy="0"/>
        </a:xfrm>
      </p:grpSpPr>
      <p:sp>
        <p:nvSpPr>
          <p:cNvPr id="1694" name="Google Shape;169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5" name="Google Shape;169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90% Exceedance is used because it best defines a representation of “seldom” for LWD.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0" name="Shape 1700"/>
        <p:cNvGrpSpPr/>
        <p:nvPr/>
      </p:nvGrpSpPr>
      <p:grpSpPr>
        <a:xfrm>
          <a:off x="0" y="0"/>
          <a:ext cx="0" cy="0"/>
          <a:chOff x="0" y="0"/>
          <a:chExt cx="0" cy="0"/>
        </a:xfrm>
      </p:grpSpPr>
      <p:sp>
        <p:nvSpPr>
          <p:cNvPr id="1701" name="Google Shape;170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2" name="Google Shape;1702;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ESTHER</a:t>
            </a:r>
            <a:endParaRPr/>
          </a:p>
          <a:p>
            <a:pPr indent="0" lvl="0" marL="0" marR="0" rtl="0" algn="l">
              <a:lnSpc>
                <a:spcPct val="100000"/>
              </a:lnSpc>
              <a:spcBef>
                <a:spcPts val="0"/>
              </a:spcBef>
              <a:spcAft>
                <a:spcPts val="0"/>
              </a:spcAft>
              <a:buClr>
                <a:schemeClr val="dk1"/>
              </a:buClr>
              <a:buSzPts val="1200"/>
              <a:buFont typeface="Calibri"/>
              <a:buNone/>
            </a:pPr>
            <a:r>
              <a:t/>
            </a:r>
            <a:endParaRPr b="1"/>
          </a:p>
          <a:p>
            <a:pPr indent="0" lvl="0" marL="0" marR="0" rtl="0" algn="l">
              <a:lnSpc>
                <a:spcPct val="100000"/>
              </a:lnSpc>
              <a:spcBef>
                <a:spcPts val="0"/>
              </a:spcBef>
              <a:spcAft>
                <a:spcPts val="0"/>
              </a:spcAft>
              <a:buClr>
                <a:schemeClr val="dk1"/>
              </a:buClr>
              <a:buSzPts val="1200"/>
              <a:buFont typeface="Calibri"/>
              <a:buNone/>
            </a:pPr>
            <a:r>
              <a:rPr b="1" lang="en-US"/>
              <a:t>The goal is for levels to SELDOM fall below LWD. With a lower LWD, levels are expected stay at or above project depths more often.</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If the </a:t>
            </a:r>
            <a:r>
              <a:rPr b="1" lang="en-US"/>
              <a:t>90% exceedance </a:t>
            </a:r>
            <a:r>
              <a:rPr lang="en-US"/>
              <a:t>value is selected for the datum change, we would see, for example, a </a:t>
            </a:r>
            <a:r>
              <a:rPr b="1" lang="en-US"/>
              <a:t>12-inch decrease </a:t>
            </a:r>
            <a:r>
              <a:rPr lang="en-US"/>
              <a:t>of LWD on Lakes Michigan-Huron.</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For this example, at a harbor or channel with a 27’ congressionally authorized project depth, we’d be seeing a new authorized depth of </a:t>
            </a:r>
            <a:r>
              <a:rPr b="1" lang="en-US"/>
              <a:t>26’ (12 inches less than current LWD).</a:t>
            </a:r>
            <a:endParaRPr/>
          </a:p>
          <a:p>
            <a:pPr indent="0" lvl="0" marL="0" marR="0" rtl="0" algn="l">
              <a:lnSpc>
                <a:spcPct val="100000"/>
              </a:lnSpc>
              <a:spcBef>
                <a:spcPts val="0"/>
              </a:spcBef>
              <a:spcAft>
                <a:spcPts val="0"/>
              </a:spcAft>
              <a:buClr>
                <a:schemeClr val="dk1"/>
              </a:buClr>
              <a:buSzPts val="1200"/>
              <a:buFont typeface="Calibri"/>
              <a:buNone/>
            </a:pPr>
            <a:r>
              <a:rPr lang="en-US"/>
              <a:t>LWD is for suitability of charting and dredging.</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Next we’ll see how the new LWD might look on a condition survey.</a:t>
            </a:r>
            <a:endParaRPr/>
          </a:p>
        </p:txBody>
      </p:sp>
      <p:sp>
        <p:nvSpPr>
          <p:cNvPr id="1703" name="Google Shape;1703;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8" name="Shape 1718"/>
        <p:cNvGrpSpPr/>
        <p:nvPr/>
      </p:nvGrpSpPr>
      <p:grpSpPr>
        <a:xfrm>
          <a:off x="0" y="0"/>
          <a:ext cx="0" cy="0"/>
          <a:chOff x="0" y="0"/>
          <a:chExt cx="0" cy="0"/>
        </a:xfrm>
      </p:grpSpPr>
      <p:sp>
        <p:nvSpPr>
          <p:cNvPr id="1719" name="Google Shape;171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0" name="Google Shape;1720;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ESTHER</a:t>
            </a:r>
            <a:endParaRPr/>
          </a:p>
          <a:p>
            <a:pPr indent="0" lvl="0" marL="0" marR="0" rtl="0" algn="l">
              <a:lnSpc>
                <a:spcPct val="100000"/>
              </a:lnSpc>
              <a:spcBef>
                <a:spcPts val="0"/>
              </a:spcBef>
              <a:spcAft>
                <a:spcPts val="0"/>
              </a:spcAft>
              <a:buClr>
                <a:schemeClr val="dk1"/>
              </a:buClr>
              <a:buSzPts val="1200"/>
              <a:buFont typeface="Calibri"/>
              <a:buNone/>
            </a:pPr>
            <a:r>
              <a:t/>
            </a:r>
            <a:endParaRPr b="1"/>
          </a:p>
          <a:p>
            <a:pPr indent="0" lvl="0" marL="0" marR="0" rtl="0" algn="l">
              <a:lnSpc>
                <a:spcPct val="100000"/>
              </a:lnSpc>
              <a:spcBef>
                <a:spcPts val="0"/>
              </a:spcBef>
              <a:spcAft>
                <a:spcPts val="0"/>
              </a:spcAft>
              <a:buClr>
                <a:schemeClr val="dk1"/>
              </a:buClr>
              <a:buSzPts val="1200"/>
              <a:buFont typeface="Calibri"/>
              <a:buNone/>
            </a:pPr>
            <a:r>
              <a:rPr b="1" lang="en-US"/>
              <a:t>Key concept to understand: If tomorrow LWD is updated and shifts 12” lower, that doesn’t mean the water levels and available navigation depth is all the sudden the next day dropped, its not the water levels that are changing but the reference. </a:t>
            </a:r>
            <a:endParaRPr/>
          </a:p>
          <a:p>
            <a:pPr indent="0" lvl="0" marL="0" marR="0" rtl="0" algn="l">
              <a:lnSpc>
                <a:spcPct val="100000"/>
              </a:lnSpc>
              <a:spcBef>
                <a:spcPts val="0"/>
              </a:spcBef>
              <a:spcAft>
                <a:spcPts val="0"/>
              </a:spcAft>
              <a:buClr>
                <a:schemeClr val="dk1"/>
              </a:buClr>
              <a:buSzPts val="1200"/>
              <a:buFont typeface="Calibri"/>
              <a:buNone/>
            </a:pPr>
            <a:r>
              <a:t/>
            </a:r>
            <a:endParaRPr b="1"/>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1721" name="Google Shape;1721;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0" name="Shape 1740"/>
        <p:cNvGrpSpPr/>
        <p:nvPr/>
      </p:nvGrpSpPr>
      <p:grpSpPr>
        <a:xfrm>
          <a:off x="0" y="0"/>
          <a:ext cx="0" cy="0"/>
          <a:chOff x="0" y="0"/>
          <a:chExt cx="0" cy="0"/>
        </a:xfrm>
      </p:grpSpPr>
      <p:sp>
        <p:nvSpPr>
          <p:cNvPr id="1741" name="Google Shape;1741;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2" name="Google Shape;174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 The next examples will highlight the harbors and ports that will see the largest potential impacts to a change in Lower Water Datum because they are located on Lake Superior (lowering -9.0” of LWD) and Lake Michigan (lowering -12.0” of LWD). From Missy’s presentation we see that there will be impacts on the lower lakes of Erie and Ontario, but for those harbors they are going to see an increase in LWD and therefore won’t have accumulation of shoal volume.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 Volumes of increase are approximate based on current estimate of LWD changes, which has a potential to change as Coordinating Committee gets closer to finalize LWD updates and methodology that will be used</a:t>
            </a:r>
            <a:endParaRPr/>
          </a:p>
        </p:txBody>
      </p:sp>
      <p:sp>
        <p:nvSpPr>
          <p:cNvPr id="1743" name="Google Shape;1743;p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 name="Google Shape;11;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2" name="Google Shape;12;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 name="Google Shape;13;p16"/>
          <p:cNvSpPr txBox="1"/>
          <p:nvPr/>
        </p:nvSpPr>
        <p:spPr>
          <a:xfrm>
            <a:off x="200600" y="4703625"/>
            <a:ext cx="49512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Tidal &amp; Water Level Datums Workshop | April 6, 2023</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6" name="Shape 46"/>
        <p:cNvGrpSpPr/>
        <p:nvPr/>
      </p:nvGrpSpPr>
      <p:grpSpPr>
        <a:xfrm>
          <a:off x="0" y="0"/>
          <a:ext cx="0" cy="0"/>
          <a:chOff x="0" y="0"/>
          <a:chExt cx="0" cy="0"/>
        </a:xfrm>
      </p:grpSpPr>
      <p:sp>
        <p:nvSpPr>
          <p:cNvPr id="47" name="Google Shape;47;p2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8" name="Google Shape;4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9" name="Shape 49"/>
        <p:cNvGrpSpPr/>
        <p:nvPr/>
      </p:nvGrpSpPr>
      <p:grpSpPr>
        <a:xfrm>
          <a:off x="0" y="0"/>
          <a:ext cx="0" cy="0"/>
          <a:chOff x="0" y="0"/>
          <a:chExt cx="0" cy="0"/>
        </a:xfrm>
      </p:grpSpPr>
      <p:sp>
        <p:nvSpPr>
          <p:cNvPr id="50" name="Google Shape;50;p2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2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2" name="Google Shape;52;p2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 name="Google Shape;53;p2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4" name="Google Shape;54;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sp>
        <p:nvSpPr>
          <p:cNvPr id="56" name="Google Shape;56;p2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57" name="Google Shape;57;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8" name="Shape 58"/>
        <p:cNvGrpSpPr/>
        <p:nvPr/>
      </p:nvGrpSpPr>
      <p:grpSpPr>
        <a:xfrm>
          <a:off x="0" y="0"/>
          <a:ext cx="0" cy="0"/>
          <a:chOff x="0" y="0"/>
          <a:chExt cx="0" cy="0"/>
        </a:xfrm>
      </p:grpSpPr>
      <p:sp>
        <p:nvSpPr>
          <p:cNvPr id="59" name="Google Shape;59;p2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0" name="Google Shape;60;p2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61" name="Google Shape;61;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6" name="Shape 66"/>
        <p:cNvGrpSpPr/>
        <p:nvPr/>
      </p:nvGrpSpPr>
      <p:grpSpPr>
        <a:xfrm>
          <a:off x="0" y="0"/>
          <a:ext cx="0" cy="0"/>
          <a:chOff x="0" y="0"/>
          <a:chExt cx="0" cy="0"/>
        </a:xfrm>
      </p:grpSpPr>
      <p:sp>
        <p:nvSpPr>
          <p:cNvPr id="67" name="Google Shape;67;g227ce9f1eaa_0_3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8" name="Google Shape;68;g227ce9f1eaa_0_35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69" name="Google Shape;69;g227ce9f1eaa_0_3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0" name="Google Shape;70;g227ce9f1eaa_0_355"/>
          <p:cNvSpPr txBox="1"/>
          <p:nvPr/>
        </p:nvSpPr>
        <p:spPr>
          <a:xfrm>
            <a:off x="200600" y="4703625"/>
            <a:ext cx="49512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Tidal &amp; Water Level Datums Workshop | April 6, 2023</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71" name="Shape 71"/>
        <p:cNvGrpSpPr/>
        <p:nvPr/>
      </p:nvGrpSpPr>
      <p:grpSpPr>
        <a:xfrm>
          <a:off x="0" y="0"/>
          <a:ext cx="0" cy="0"/>
          <a:chOff x="0" y="0"/>
          <a:chExt cx="0" cy="0"/>
        </a:xfrm>
      </p:grpSpPr>
      <p:sp>
        <p:nvSpPr>
          <p:cNvPr id="72" name="Google Shape;72;g227ce9f1eaa_0_3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3" name="Google Shape;73;g227ce9f1eaa_0_36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74" name="Google Shape;74;g227ce9f1eaa_0_3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rt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1pPr>
            <a:lvl2pPr indent="0" lvl="1" marL="0" rt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2pPr>
            <a:lvl3pPr indent="0" lvl="2" marL="0" rt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3pPr>
            <a:lvl4pPr indent="0" lvl="3" marL="0" rt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4pPr>
            <a:lvl5pPr indent="0" lvl="4" marL="0" rt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5pPr>
            <a:lvl6pPr indent="0" lvl="5" marL="0" rt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6pPr>
            <a:lvl7pPr indent="0" lvl="6" marL="0" rt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7pPr>
            <a:lvl8pPr indent="0" lvl="7" marL="0" rt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8pPr>
            <a:lvl9pPr indent="0" lvl="8" marL="0" rt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5" name="Shape 75"/>
        <p:cNvGrpSpPr/>
        <p:nvPr/>
      </p:nvGrpSpPr>
      <p:grpSpPr>
        <a:xfrm>
          <a:off x="0" y="0"/>
          <a:ext cx="0" cy="0"/>
          <a:chOff x="0" y="0"/>
          <a:chExt cx="0" cy="0"/>
        </a:xfrm>
      </p:grpSpPr>
      <p:sp>
        <p:nvSpPr>
          <p:cNvPr id="76" name="Google Shape;76;g227ce9f1eaa_0_36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77" name="Google Shape;77;g227ce9f1eaa_0_36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8" name="Google Shape;78;g227ce9f1eaa_0_3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9" name="Shape 79"/>
        <p:cNvGrpSpPr/>
        <p:nvPr/>
      </p:nvGrpSpPr>
      <p:grpSpPr>
        <a:xfrm>
          <a:off x="0" y="0"/>
          <a:ext cx="0" cy="0"/>
          <a:chOff x="0" y="0"/>
          <a:chExt cx="0" cy="0"/>
        </a:xfrm>
      </p:grpSpPr>
      <p:sp>
        <p:nvSpPr>
          <p:cNvPr id="80" name="Google Shape;80;g227ce9f1eaa_0_36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81" name="Google Shape;81;g227ce9f1eaa_0_3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2" name="Shape 82"/>
        <p:cNvGrpSpPr/>
        <p:nvPr/>
      </p:nvGrpSpPr>
      <p:grpSpPr>
        <a:xfrm>
          <a:off x="0" y="0"/>
          <a:ext cx="0" cy="0"/>
          <a:chOff x="0" y="0"/>
          <a:chExt cx="0" cy="0"/>
        </a:xfrm>
      </p:grpSpPr>
      <p:sp>
        <p:nvSpPr>
          <p:cNvPr id="83" name="Google Shape;83;g227ce9f1eaa_0_37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4" name="Google Shape;84;g227ce9f1eaa_0_3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5" name="Shape 85"/>
        <p:cNvGrpSpPr/>
        <p:nvPr/>
      </p:nvGrpSpPr>
      <p:grpSpPr>
        <a:xfrm>
          <a:off x="0" y="0"/>
          <a:ext cx="0" cy="0"/>
          <a:chOff x="0" y="0"/>
          <a:chExt cx="0" cy="0"/>
        </a:xfrm>
      </p:grpSpPr>
      <p:sp>
        <p:nvSpPr>
          <p:cNvPr id="86" name="Google Shape;86;g227ce9f1eaa_0_37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87" name="Google Shape;87;g227ce9f1eaa_0_37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88" name="Google Shape;88;g227ce9f1eaa_0_3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 name="Shape 14"/>
        <p:cNvGrpSpPr/>
        <p:nvPr/>
      </p:nvGrpSpPr>
      <p:grpSpPr>
        <a:xfrm>
          <a:off x="0" y="0"/>
          <a:ext cx="0" cy="0"/>
          <a:chOff x="0" y="0"/>
          <a:chExt cx="0" cy="0"/>
        </a:xfrm>
      </p:grpSpPr>
      <p:sp>
        <p:nvSpPr>
          <p:cNvPr id="15" name="Google Shape;15;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9" name="Shape 89"/>
        <p:cNvGrpSpPr/>
        <p:nvPr/>
      </p:nvGrpSpPr>
      <p:grpSpPr>
        <a:xfrm>
          <a:off x="0" y="0"/>
          <a:ext cx="0" cy="0"/>
          <a:chOff x="0" y="0"/>
          <a:chExt cx="0" cy="0"/>
        </a:xfrm>
      </p:grpSpPr>
      <p:sp>
        <p:nvSpPr>
          <p:cNvPr id="90" name="Google Shape;90;g227ce9f1eaa_0_37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91" name="Google Shape;91;g227ce9f1eaa_0_3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2" name="Shape 92"/>
        <p:cNvGrpSpPr/>
        <p:nvPr/>
      </p:nvGrpSpPr>
      <p:grpSpPr>
        <a:xfrm>
          <a:off x="0" y="0"/>
          <a:ext cx="0" cy="0"/>
          <a:chOff x="0" y="0"/>
          <a:chExt cx="0" cy="0"/>
        </a:xfrm>
      </p:grpSpPr>
      <p:sp>
        <p:nvSpPr>
          <p:cNvPr id="93" name="Google Shape;93;g227ce9f1eaa_0_38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g227ce9f1eaa_0_38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95" name="Google Shape;95;g227ce9f1eaa_0_38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6" name="Google Shape;96;g227ce9f1eaa_0_38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97" name="Google Shape;97;g227ce9f1eaa_0_3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8" name="Shape 98"/>
        <p:cNvGrpSpPr/>
        <p:nvPr/>
      </p:nvGrpSpPr>
      <p:grpSpPr>
        <a:xfrm>
          <a:off x="0" y="0"/>
          <a:ext cx="0" cy="0"/>
          <a:chOff x="0" y="0"/>
          <a:chExt cx="0" cy="0"/>
        </a:xfrm>
      </p:grpSpPr>
      <p:sp>
        <p:nvSpPr>
          <p:cNvPr id="99" name="Google Shape;99;g227ce9f1eaa_0_38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100" name="Google Shape;100;g227ce9f1eaa_0_38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1" name="Shape 101"/>
        <p:cNvGrpSpPr/>
        <p:nvPr/>
      </p:nvGrpSpPr>
      <p:grpSpPr>
        <a:xfrm>
          <a:off x="0" y="0"/>
          <a:ext cx="0" cy="0"/>
          <a:chOff x="0" y="0"/>
          <a:chExt cx="0" cy="0"/>
        </a:xfrm>
      </p:grpSpPr>
      <p:sp>
        <p:nvSpPr>
          <p:cNvPr id="102" name="Google Shape;102;g227ce9f1eaa_0_39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103" name="Google Shape;103;g227ce9f1eaa_0_39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104" name="Google Shape;104;g227ce9f1eaa_0_3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5" name="Shape 105"/>
        <p:cNvGrpSpPr/>
        <p:nvPr/>
      </p:nvGrpSpPr>
      <p:grpSpPr>
        <a:xfrm>
          <a:off x="0" y="0"/>
          <a:ext cx="0" cy="0"/>
          <a:chOff x="0" y="0"/>
          <a:chExt cx="0" cy="0"/>
        </a:xfrm>
      </p:grpSpPr>
      <p:sp>
        <p:nvSpPr>
          <p:cNvPr id="106" name="Google Shape;106;g227ce9f1eaa_0_39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18"/>
          <p:cNvSpPr txBox="1"/>
          <p:nvPr>
            <p:ph type="title"/>
          </p:nvPr>
        </p:nvSpPr>
        <p:spPr>
          <a:xfrm>
            <a:off x="2693773" y="695325"/>
            <a:ext cx="4736757" cy="532399"/>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2"/>
              </a:buClr>
              <a:buSzPts val="2400"/>
              <a:buFont typeface="Arial"/>
              <a:buNone/>
              <a:defRPr b="1" sz="1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8"/>
          <p:cNvSpPr txBox="1"/>
          <p:nvPr>
            <p:ph idx="1" type="body"/>
          </p:nvPr>
        </p:nvSpPr>
        <p:spPr>
          <a:xfrm>
            <a:off x="866442" y="1866900"/>
            <a:ext cx="6343201" cy="264795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750"/>
              </a:spcBef>
              <a:spcAft>
                <a:spcPts val="0"/>
              </a:spcAft>
              <a:buSzPts val="1440"/>
              <a:buFont typeface="Noto Sans Symbols"/>
              <a:buChar char="❑"/>
              <a:defRPr b="1"/>
            </a:lvl1pPr>
            <a:lvl2pPr indent="-309880" lvl="1" marL="914400" algn="l">
              <a:lnSpc>
                <a:spcPct val="100000"/>
              </a:lnSpc>
              <a:spcBef>
                <a:spcPts val="750"/>
              </a:spcBef>
              <a:spcAft>
                <a:spcPts val="0"/>
              </a:spcAft>
              <a:buSzPts val="1280"/>
              <a:buFont typeface="Noto Sans Symbols"/>
              <a:buChar char="❑"/>
              <a:defRPr b="1"/>
            </a:lvl2pPr>
            <a:lvl3pPr indent="-299719" lvl="2" marL="1371600" algn="l">
              <a:lnSpc>
                <a:spcPct val="100000"/>
              </a:lnSpc>
              <a:spcBef>
                <a:spcPts val="750"/>
              </a:spcBef>
              <a:spcAft>
                <a:spcPts val="0"/>
              </a:spcAft>
              <a:buSzPts val="1120"/>
              <a:buFont typeface="Noto Sans Symbols"/>
              <a:buChar char="▪"/>
              <a:defRPr b="1"/>
            </a:lvl3pPr>
            <a:lvl4pPr indent="-289560" lvl="3" marL="1828800" algn="l">
              <a:lnSpc>
                <a:spcPct val="100000"/>
              </a:lnSpc>
              <a:spcBef>
                <a:spcPts val="750"/>
              </a:spcBef>
              <a:spcAft>
                <a:spcPts val="0"/>
              </a:spcAft>
              <a:buSzPts val="960"/>
              <a:buFont typeface="Noto Sans Symbols"/>
              <a:buChar char="▪"/>
              <a:defRPr b="1"/>
            </a:lvl4pPr>
            <a:lvl5pPr indent="-289560" lvl="4" marL="2286000" algn="l">
              <a:lnSpc>
                <a:spcPct val="100000"/>
              </a:lnSpc>
              <a:spcBef>
                <a:spcPts val="750"/>
              </a:spcBef>
              <a:spcAft>
                <a:spcPts val="0"/>
              </a:spcAft>
              <a:buSzPts val="960"/>
              <a:buFont typeface="Noto Sans Symbols"/>
              <a:buChar char="▪"/>
              <a:defRPr b="1"/>
            </a:lvl5pPr>
            <a:lvl6pPr indent="-320039" lvl="5" marL="2743200" algn="l">
              <a:lnSpc>
                <a:spcPct val="100000"/>
              </a:lnSpc>
              <a:spcBef>
                <a:spcPts val="750"/>
              </a:spcBef>
              <a:spcAft>
                <a:spcPts val="0"/>
              </a:spcAft>
              <a:buSzPts val="1440"/>
              <a:buChar char="►"/>
              <a:defRPr/>
            </a:lvl6pPr>
            <a:lvl7pPr indent="-320039" lvl="6" marL="3200400" algn="l">
              <a:lnSpc>
                <a:spcPct val="100000"/>
              </a:lnSpc>
              <a:spcBef>
                <a:spcPts val="750"/>
              </a:spcBef>
              <a:spcAft>
                <a:spcPts val="0"/>
              </a:spcAft>
              <a:buSzPts val="1440"/>
              <a:buChar char="►"/>
              <a:defRPr/>
            </a:lvl7pPr>
            <a:lvl8pPr indent="-320040" lvl="7" marL="3657600" algn="l">
              <a:lnSpc>
                <a:spcPct val="100000"/>
              </a:lnSpc>
              <a:spcBef>
                <a:spcPts val="750"/>
              </a:spcBef>
              <a:spcAft>
                <a:spcPts val="0"/>
              </a:spcAft>
              <a:buSzPts val="1440"/>
              <a:buChar char="►"/>
              <a:defRPr/>
            </a:lvl8pPr>
            <a:lvl9pPr indent="-320040" lvl="8" marL="4114800" algn="l">
              <a:lnSpc>
                <a:spcPct val="100000"/>
              </a:lnSpc>
              <a:spcBef>
                <a:spcPts val="750"/>
              </a:spcBef>
              <a:spcAft>
                <a:spcPts val="0"/>
              </a:spcAft>
              <a:buSzPts val="1440"/>
              <a:buChar char="►"/>
              <a:defRPr/>
            </a:lvl9pPr>
          </a:lstStyle>
          <a:p/>
        </p:txBody>
      </p:sp>
      <p:sp>
        <p:nvSpPr>
          <p:cNvPr id="19" name="Google Shape;19;p18"/>
          <p:cNvSpPr txBox="1"/>
          <p:nvPr>
            <p:ph idx="10" type="dt"/>
          </p:nvPr>
        </p:nvSpPr>
        <p:spPr>
          <a:xfrm>
            <a:off x="7539639" y="4774126"/>
            <a:ext cx="990599" cy="171494"/>
          </a:xfrm>
          <a:prstGeom prst="rect">
            <a:avLst/>
          </a:prstGeom>
          <a:noFill/>
          <a:ln>
            <a:noFill/>
          </a:ln>
        </p:spPr>
        <p:txBody>
          <a:bodyPr anchorCtr="0" anchor="b"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 name="Google Shape;20;p18"/>
          <p:cNvSpPr txBox="1"/>
          <p:nvPr>
            <p:ph idx="11" type="ftr"/>
          </p:nvPr>
        </p:nvSpPr>
        <p:spPr>
          <a:xfrm>
            <a:off x="590844" y="4774124"/>
            <a:ext cx="3859795" cy="171495"/>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 name="Google Shape;21;p18"/>
          <p:cNvSpPr txBox="1"/>
          <p:nvPr>
            <p:ph idx="12" type="sldNum"/>
          </p:nvPr>
        </p:nvSpPr>
        <p:spPr>
          <a:xfrm>
            <a:off x="7678617" y="221799"/>
            <a:ext cx="791308" cy="575765"/>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1800"/>
              <a:buFont typeface="Arial"/>
              <a:buNone/>
              <a:defRPr b="1" i="0" sz="135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800"/>
              <a:buFont typeface="Arial"/>
              <a:buNone/>
              <a:defRPr b="1" i="0" sz="135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800"/>
              <a:buFont typeface="Arial"/>
              <a:buNone/>
              <a:defRPr b="1" i="0" sz="135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800"/>
              <a:buFont typeface="Arial"/>
              <a:buNone/>
              <a:defRPr b="1" i="0" sz="135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800"/>
              <a:buFont typeface="Arial"/>
              <a:buNone/>
              <a:defRPr b="1" i="0" sz="135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800"/>
              <a:buFont typeface="Arial"/>
              <a:buNone/>
              <a:defRPr b="1" i="0" sz="135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800"/>
              <a:buFont typeface="Arial"/>
              <a:buNone/>
              <a:defRPr b="1" i="0" sz="135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800"/>
              <a:buFont typeface="Arial"/>
              <a:buNone/>
              <a:defRPr b="1" i="0" sz="135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800"/>
              <a:buFont typeface="Arial"/>
              <a:buNone/>
              <a:defRPr b="1" i="0" sz="135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1 Column">
  <p:cSld name="Title and Content - 1 Column">
    <p:spTree>
      <p:nvGrpSpPr>
        <p:cNvPr id="22" name="Shape 22"/>
        <p:cNvGrpSpPr/>
        <p:nvPr/>
      </p:nvGrpSpPr>
      <p:grpSpPr>
        <a:xfrm>
          <a:off x="0" y="0"/>
          <a:ext cx="0" cy="0"/>
          <a:chOff x="0" y="0"/>
          <a:chExt cx="0" cy="0"/>
        </a:xfrm>
      </p:grpSpPr>
      <p:sp>
        <p:nvSpPr>
          <p:cNvPr id="23" name="Google Shape;23;p19"/>
          <p:cNvSpPr txBox="1"/>
          <p:nvPr>
            <p:ph idx="1" type="body"/>
          </p:nvPr>
        </p:nvSpPr>
        <p:spPr>
          <a:xfrm>
            <a:off x="200025" y="771525"/>
            <a:ext cx="8743950" cy="4200525"/>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4" name="Google Shape;24;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19"/>
          <p:cNvSpPr txBox="1"/>
          <p:nvPr>
            <p:ph idx="10" type="dt"/>
          </p:nvPr>
        </p:nvSpPr>
        <p:spPr>
          <a:xfrm>
            <a:off x="6886575" y="4986507"/>
            <a:ext cx="2057400" cy="13716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SzPts val="1400"/>
              <a:buNone/>
              <a:defRPr b="0" i="0" sz="675"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2 Columns">
  <p:cSld name="Title and Content - 2 Columns">
    <p:spTree>
      <p:nvGrpSpPr>
        <p:cNvPr id="26" name="Shape 26"/>
        <p:cNvGrpSpPr/>
        <p:nvPr/>
      </p:nvGrpSpPr>
      <p:grpSpPr>
        <a:xfrm>
          <a:off x="0" y="0"/>
          <a:ext cx="0" cy="0"/>
          <a:chOff x="0" y="0"/>
          <a:chExt cx="0" cy="0"/>
        </a:xfrm>
      </p:grpSpPr>
      <p:sp>
        <p:nvSpPr>
          <p:cNvPr id="27" name="Google Shape;27;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p20"/>
          <p:cNvSpPr txBox="1"/>
          <p:nvPr>
            <p:ph idx="1" type="body"/>
          </p:nvPr>
        </p:nvSpPr>
        <p:spPr>
          <a:xfrm>
            <a:off x="200025" y="771525"/>
            <a:ext cx="8743950" cy="4200525"/>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9" name="Google Shape;29;p20"/>
          <p:cNvSpPr txBox="1"/>
          <p:nvPr>
            <p:ph idx="10" type="dt"/>
          </p:nvPr>
        </p:nvSpPr>
        <p:spPr>
          <a:xfrm>
            <a:off x="6886575" y="4980384"/>
            <a:ext cx="2057400" cy="13716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SzPts val="1400"/>
              <a:buNone/>
              <a:defRPr b="0" i="0" sz="675"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 name="Shape 30"/>
        <p:cNvGrpSpPr/>
        <p:nvPr/>
      </p:nvGrpSpPr>
      <p:grpSpPr>
        <a:xfrm>
          <a:off x="0" y="0"/>
          <a:ext cx="0" cy="0"/>
          <a:chOff x="0" y="0"/>
          <a:chExt cx="0" cy="0"/>
        </a:xfrm>
      </p:grpSpPr>
      <p:sp>
        <p:nvSpPr>
          <p:cNvPr id="31" name="Google Shape;31;p2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2" name="Google Shape;32;p2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3" name="Google Shape;33;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 name="Shape 34"/>
        <p:cNvGrpSpPr/>
        <p:nvPr/>
      </p:nvGrpSpPr>
      <p:grpSpPr>
        <a:xfrm>
          <a:off x="0" y="0"/>
          <a:ext cx="0" cy="0"/>
          <a:chOff x="0" y="0"/>
          <a:chExt cx="0" cy="0"/>
        </a:xfrm>
      </p:grpSpPr>
      <p:sp>
        <p:nvSpPr>
          <p:cNvPr id="35" name="Google Shape;35;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 name="Google Shape;36;p2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7" name="Google Shape;37;p2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8" name="Google Shape;38;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1" name="Google Shape;41;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2" name="Shape 42"/>
        <p:cNvGrpSpPr/>
        <p:nvPr/>
      </p:nvGrpSpPr>
      <p:grpSpPr>
        <a:xfrm>
          <a:off x="0" y="0"/>
          <a:ext cx="0" cy="0"/>
          <a:chOff x="0" y="0"/>
          <a:chExt cx="0" cy="0"/>
        </a:xfrm>
      </p:grpSpPr>
      <p:sp>
        <p:nvSpPr>
          <p:cNvPr id="43" name="Google Shape;43;p2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4" name="Google Shape;44;p2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5" name="Google Shape;45;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2"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2" name="Shape 62"/>
        <p:cNvGrpSpPr/>
        <p:nvPr/>
      </p:nvGrpSpPr>
      <p:grpSpPr>
        <a:xfrm>
          <a:off x="0" y="0"/>
          <a:ext cx="0" cy="0"/>
          <a:chOff x="0" y="0"/>
          <a:chExt cx="0" cy="0"/>
        </a:xfrm>
      </p:grpSpPr>
      <p:sp>
        <p:nvSpPr>
          <p:cNvPr id="63" name="Google Shape;63;g227ce9f1eaa_0_3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64" name="Google Shape;64;g227ce9f1eaa_0_3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5" name="Google Shape;65;g227ce9f1eaa_0_3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9.jpg"/><Relationship Id="rId5" Type="http://schemas.openxmlformats.org/officeDocument/2006/relationships/image" Target="../media/image2.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8.png"/><Relationship Id="rId5" Type="http://schemas.openxmlformats.org/officeDocument/2006/relationships/image" Target="../media/image16.png"/><Relationship Id="rId6"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25.png"/><Relationship Id="rId5"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34.png"/><Relationship Id="rId9" Type="http://schemas.openxmlformats.org/officeDocument/2006/relationships/image" Target="../media/image29.png"/><Relationship Id="rId5" Type="http://schemas.openxmlformats.org/officeDocument/2006/relationships/image" Target="../media/image13.png"/><Relationship Id="rId6" Type="http://schemas.openxmlformats.org/officeDocument/2006/relationships/image" Target="../media/image17.jpg"/><Relationship Id="rId7" Type="http://schemas.openxmlformats.org/officeDocument/2006/relationships/image" Target="../media/image30.jpg"/><Relationship Id="rId8"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32.png"/><Relationship Id="rId9" Type="http://schemas.openxmlformats.org/officeDocument/2006/relationships/image" Target="../media/image20.png"/><Relationship Id="rId5" Type="http://schemas.openxmlformats.org/officeDocument/2006/relationships/image" Target="../media/image35.png"/><Relationship Id="rId6" Type="http://schemas.openxmlformats.org/officeDocument/2006/relationships/image" Target="../media/image37.png"/><Relationship Id="rId7" Type="http://schemas.openxmlformats.org/officeDocument/2006/relationships/image" Target="../media/image17.jpg"/><Relationship Id="rId8"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38.png"/><Relationship Id="rId5"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hyperlink" Target="mailto:DFO.WaterwaysManagement-GestionVoiesNavigables.MPO@dfo-mpo.gc.ca" TargetMode="External"/><Relationship Id="rId4" Type="http://schemas.openxmlformats.org/officeDocument/2006/relationships/hyperlink" Target="mailto:Joffrey.Dufour@dfo-mpo.gc.ca" TargetMode="External"/><Relationship Id="rId9" Type="http://schemas.openxmlformats.org/officeDocument/2006/relationships/image" Target="../media/image40.png"/><Relationship Id="rId5" Type="http://schemas.openxmlformats.org/officeDocument/2006/relationships/hyperlink" Target="mailto:Jennifer.Marche@dfo-mpo.gc.ca" TargetMode="External"/><Relationship Id="rId6" Type="http://schemas.openxmlformats.org/officeDocument/2006/relationships/hyperlink" Target="https://navigation-electronique.canada.ca/topics/waterways-management/index-en" TargetMode="External"/><Relationship Id="rId7" Type="http://schemas.openxmlformats.org/officeDocument/2006/relationships/image" Target="../media/image13.png"/><Relationship Id="rId8" Type="http://schemas.openxmlformats.org/officeDocument/2006/relationships/hyperlink" Target="https://www.lre.usace.army.mil/missions/great-lakes-navigatio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
          <p:cNvSpPr txBox="1"/>
          <p:nvPr>
            <p:ph type="title"/>
          </p:nvPr>
        </p:nvSpPr>
        <p:spPr>
          <a:xfrm>
            <a:off x="311700" y="865900"/>
            <a:ext cx="8520600" cy="841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sz="3600">
                <a:latin typeface="Oswald"/>
                <a:ea typeface="Oswald"/>
                <a:cs typeface="Oswald"/>
                <a:sym typeface="Oswald"/>
              </a:rPr>
              <a:t>Low Water Datum Update </a:t>
            </a:r>
            <a:br>
              <a:rPr lang="en-US" sz="3600">
                <a:latin typeface="Oswald"/>
                <a:ea typeface="Oswald"/>
                <a:cs typeface="Oswald"/>
                <a:sym typeface="Oswald"/>
              </a:rPr>
            </a:br>
            <a:r>
              <a:rPr lang="en-US">
                <a:latin typeface="Oswald"/>
                <a:ea typeface="Oswald"/>
                <a:cs typeface="Oswald"/>
                <a:sym typeface="Oswald"/>
              </a:rPr>
              <a:t>Impacts to Great Lakes Navigation and Channel Maintenance</a:t>
            </a:r>
            <a:endParaRPr>
              <a:latin typeface="Oswald"/>
              <a:ea typeface="Oswald"/>
              <a:cs typeface="Oswald"/>
              <a:sym typeface="Oswald"/>
            </a:endParaRPr>
          </a:p>
        </p:txBody>
      </p:sp>
      <p:sp>
        <p:nvSpPr>
          <p:cNvPr id="112" name="Google Shape;112;p1"/>
          <p:cNvSpPr txBox="1"/>
          <p:nvPr>
            <p:ph idx="1" type="body"/>
          </p:nvPr>
        </p:nvSpPr>
        <p:spPr>
          <a:xfrm>
            <a:off x="370450" y="2191225"/>
            <a:ext cx="8520600" cy="23355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SzPts val="440"/>
              <a:buNone/>
            </a:pPr>
            <a:r>
              <a:rPr lang="en-US" sz="1700">
                <a:latin typeface="Calibri"/>
                <a:ea typeface="Calibri"/>
                <a:cs typeface="Calibri"/>
                <a:sym typeface="Calibri"/>
              </a:rPr>
              <a:t>US Army Corps of Engineers </a:t>
            </a:r>
            <a:endParaRPr sz="1700"/>
          </a:p>
          <a:p>
            <a:pPr indent="0" lvl="0" marL="0" rtl="0" algn="ctr">
              <a:lnSpc>
                <a:spcPct val="95000"/>
              </a:lnSpc>
              <a:spcBef>
                <a:spcPts val="0"/>
              </a:spcBef>
              <a:spcAft>
                <a:spcPts val="0"/>
              </a:spcAft>
              <a:buSzPts val="440"/>
              <a:buNone/>
            </a:pPr>
            <a:r>
              <a:t/>
            </a:r>
            <a:endParaRPr sz="1700">
              <a:latin typeface="Calibri"/>
              <a:ea typeface="Calibri"/>
              <a:cs typeface="Calibri"/>
              <a:sym typeface="Calibri"/>
            </a:endParaRPr>
          </a:p>
          <a:p>
            <a:pPr indent="0" lvl="0" marL="0" rtl="0" algn="ctr">
              <a:lnSpc>
                <a:spcPct val="95000"/>
              </a:lnSpc>
              <a:spcBef>
                <a:spcPts val="0"/>
              </a:spcBef>
              <a:spcAft>
                <a:spcPts val="0"/>
              </a:spcAft>
              <a:buSzPts val="440"/>
              <a:buNone/>
            </a:pPr>
            <a:r>
              <a:rPr lang="en-US" sz="1700">
                <a:latin typeface="Calibri"/>
                <a:ea typeface="Calibri"/>
                <a:cs typeface="Calibri"/>
                <a:sym typeface="Calibri"/>
              </a:rPr>
              <a:t>Esther Johnson</a:t>
            </a:r>
            <a:endParaRPr sz="1700"/>
          </a:p>
          <a:p>
            <a:pPr indent="0" lvl="0" marL="0" rtl="0" algn="ctr">
              <a:lnSpc>
                <a:spcPct val="95000"/>
              </a:lnSpc>
              <a:spcBef>
                <a:spcPts val="0"/>
              </a:spcBef>
              <a:spcAft>
                <a:spcPts val="0"/>
              </a:spcAft>
              <a:buSzPts val="440"/>
              <a:buNone/>
            </a:pPr>
            <a:r>
              <a:rPr lang="en-US" sz="1700">
                <a:latin typeface="Calibri"/>
                <a:ea typeface="Calibri"/>
                <a:cs typeface="Calibri"/>
                <a:sym typeface="Calibri"/>
              </a:rPr>
              <a:t>Assistant Chief – Operations Division</a:t>
            </a:r>
            <a:endParaRPr sz="1700"/>
          </a:p>
          <a:p>
            <a:pPr indent="0" lvl="0" marL="0" rtl="0" algn="ctr">
              <a:lnSpc>
                <a:spcPct val="95000"/>
              </a:lnSpc>
              <a:spcBef>
                <a:spcPts val="0"/>
              </a:spcBef>
              <a:spcAft>
                <a:spcPts val="0"/>
              </a:spcAft>
              <a:buSzPts val="440"/>
              <a:buNone/>
            </a:pPr>
            <a:r>
              <a:rPr lang="en-US" sz="1700">
                <a:latin typeface="Calibri"/>
                <a:ea typeface="Calibri"/>
                <a:cs typeface="Calibri"/>
                <a:sym typeface="Calibri"/>
              </a:rPr>
              <a:t>Detroit District</a:t>
            </a:r>
            <a:endParaRPr sz="1700">
              <a:latin typeface="Calibri"/>
              <a:ea typeface="Calibri"/>
              <a:cs typeface="Calibri"/>
              <a:sym typeface="Calibri"/>
            </a:endParaRPr>
          </a:p>
          <a:p>
            <a:pPr indent="0" lvl="0" marL="0" rtl="0" algn="ctr">
              <a:lnSpc>
                <a:spcPct val="95000"/>
              </a:lnSpc>
              <a:spcBef>
                <a:spcPts val="0"/>
              </a:spcBef>
              <a:spcAft>
                <a:spcPts val="0"/>
              </a:spcAft>
              <a:buSzPts val="440"/>
              <a:buNone/>
            </a:pPr>
            <a:r>
              <a:t/>
            </a:r>
            <a:endParaRPr sz="1700">
              <a:latin typeface="Calibri"/>
              <a:ea typeface="Calibri"/>
              <a:cs typeface="Calibri"/>
              <a:sym typeface="Calibri"/>
            </a:endParaRPr>
          </a:p>
          <a:p>
            <a:pPr indent="0" lvl="0" marL="0" rtl="0" algn="ctr">
              <a:lnSpc>
                <a:spcPct val="95000"/>
              </a:lnSpc>
              <a:spcBef>
                <a:spcPts val="0"/>
              </a:spcBef>
              <a:spcAft>
                <a:spcPts val="0"/>
              </a:spcAft>
              <a:buSzPts val="440"/>
              <a:buNone/>
            </a:pPr>
            <a:r>
              <a:rPr lang="en-US" sz="1700">
                <a:latin typeface="Calibri"/>
                <a:ea typeface="Calibri"/>
                <a:cs typeface="Calibri"/>
                <a:sym typeface="Calibri"/>
              </a:rPr>
              <a:t>Cynthia Jarema</a:t>
            </a:r>
            <a:endParaRPr sz="1700">
              <a:latin typeface="Calibri"/>
              <a:ea typeface="Calibri"/>
              <a:cs typeface="Calibri"/>
              <a:sym typeface="Calibri"/>
            </a:endParaRPr>
          </a:p>
          <a:p>
            <a:pPr indent="0" lvl="0" marL="0" rtl="0" algn="ctr">
              <a:lnSpc>
                <a:spcPct val="95000"/>
              </a:lnSpc>
              <a:spcBef>
                <a:spcPts val="0"/>
              </a:spcBef>
              <a:spcAft>
                <a:spcPts val="0"/>
              </a:spcAft>
              <a:buSzPts val="440"/>
              <a:buNone/>
            </a:pPr>
            <a:r>
              <a:rPr lang="en-US" sz="1700">
                <a:latin typeface="Calibri"/>
                <a:ea typeface="Calibri"/>
                <a:cs typeface="Calibri"/>
                <a:sym typeface="Calibri"/>
              </a:rPr>
              <a:t>Chief – </a:t>
            </a:r>
            <a:r>
              <a:rPr lang="en-US" sz="1700">
                <a:latin typeface="Calibri"/>
                <a:ea typeface="Calibri"/>
                <a:cs typeface="Calibri"/>
                <a:sym typeface="Calibri"/>
              </a:rPr>
              <a:t>Operations</a:t>
            </a:r>
            <a:r>
              <a:rPr lang="en-US" sz="1700">
                <a:latin typeface="Calibri"/>
                <a:ea typeface="Calibri"/>
                <a:cs typeface="Calibri"/>
                <a:sym typeface="Calibri"/>
              </a:rPr>
              <a:t> Division</a:t>
            </a:r>
            <a:endParaRPr sz="1700">
              <a:latin typeface="Calibri"/>
              <a:ea typeface="Calibri"/>
              <a:cs typeface="Calibri"/>
              <a:sym typeface="Calibri"/>
            </a:endParaRPr>
          </a:p>
          <a:p>
            <a:pPr indent="0" lvl="0" marL="0" rtl="0" algn="ctr">
              <a:lnSpc>
                <a:spcPct val="95000"/>
              </a:lnSpc>
              <a:spcBef>
                <a:spcPts val="0"/>
              </a:spcBef>
              <a:spcAft>
                <a:spcPts val="0"/>
              </a:spcAft>
              <a:buSzPts val="440"/>
              <a:buNone/>
            </a:pPr>
            <a:r>
              <a:rPr lang="en-US" sz="1700">
                <a:latin typeface="Calibri"/>
                <a:ea typeface="Calibri"/>
                <a:cs typeface="Calibri"/>
                <a:sym typeface="Calibri"/>
              </a:rPr>
              <a:t>Detroit District</a:t>
            </a:r>
            <a:endParaRPr sz="1700">
              <a:latin typeface="Calibri"/>
              <a:ea typeface="Calibri"/>
              <a:cs typeface="Calibri"/>
              <a:sym typeface="Calibri"/>
            </a:endParaRPr>
          </a:p>
        </p:txBody>
      </p:sp>
      <p:pic>
        <p:nvPicPr>
          <p:cNvPr descr="A group of ships in the water&#10;&#10;Description automatically generated with low confidence" id="113" name="Google Shape;113;p1"/>
          <p:cNvPicPr preferRelativeResize="0"/>
          <p:nvPr/>
        </p:nvPicPr>
        <p:blipFill rotWithShape="1">
          <a:blip r:embed="rId3">
            <a:alphaModFix/>
          </a:blip>
          <a:srcRect b="0" l="0" r="0" t="0"/>
          <a:stretch/>
        </p:blipFill>
        <p:spPr>
          <a:xfrm>
            <a:off x="252951" y="2191225"/>
            <a:ext cx="2574694" cy="1422026"/>
          </a:xfrm>
          <a:prstGeom prst="rect">
            <a:avLst/>
          </a:prstGeom>
          <a:noFill/>
          <a:ln cap="flat" cmpd="sng" w="19050">
            <a:solidFill>
              <a:schemeClr val="dk1"/>
            </a:solidFill>
            <a:prstDash val="solid"/>
            <a:round/>
            <a:headEnd len="sm" w="sm" type="none"/>
            <a:tailEnd len="sm" w="sm" type="none"/>
          </a:ln>
        </p:spPr>
      </p:pic>
      <p:pic>
        <p:nvPicPr>
          <p:cNvPr id="114" name="Google Shape;114;p1"/>
          <p:cNvPicPr preferRelativeResize="0"/>
          <p:nvPr/>
        </p:nvPicPr>
        <p:blipFill rotWithShape="1">
          <a:blip r:embed="rId4">
            <a:alphaModFix/>
          </a:blip>
          <a:srcRect b="0" l="0" r="0" t="0"/>
          <a:stretch/>
        </p:blipFill>
        <p:spPr>
          <a:xfrm>
            <a:off x="6639714" y="2158077"/>
            <a:ext cx="2251336" cy="1576199"/>
          </a:xfrm>
          <a:prstGeom prst="rect">
            <a:avLst/>
          </a:prstGeom>
          <a:noFill/>
          <a:ln cap="flat" cmpd="sng" w="19050">
            <a:solidFill>
              <a:schemeClr val="dk1"/>
            </a:solidFill>
            <a:prstDash val="solid"/>
            <a:round/>
            <a:headEnd len="sm" w="sm" type="none"/>
            <a:tailEnd len="sm" w="sm" type="none"/>
          </a:ln>
        </p:spPr>
      </p:pic>
      <p:pic>
        <p:nvPicPr>
          <p:cNvPr descr="U.S. Army Logo and symbol, meaning, history, PNG, brand" id="115" name="Google Shape;115;p1"/>
          <p:cNvPicPr preferRelativeResize="0"/>
          <p:nvPr/>
        </p:nvPicPr>
        <p:blipFill rotWithShape="1">
          <a:blip r:embed="rId5">
            <a:alphaModFix/>
          </a:blip>
          <a:srcRect b="0" l="0" r="0" t="0"/>
          <a:stretch/>
        </p:blipFill>
        <p:spPr>
          <a:xfrm>
            <a:off x="0" y="59076"/>
            <a:ext cx="508000" cy="457200"/>
          </a:xfrm>
          <a:prstGeom prst="rect">
            <a:avLst/>
          </a:prstGeom>
          <a:noFill/>
          <a:ln>
            <a:noFill/>
          </a:ln>
        </p:spPr>
      </p:pic>
      <p:pic>
        <p:nvPicPr>
          <p:cNvPr descr="USACE Castle Logo" id="116" name="Google Shape;116;p1"/>
          <p:cNvPicPr preferRelativeResize="0"/>
          <p:nvPr/>
        </p:nvPicPr>
        <p:blipFill rotWithShape="1">
          <a:blip r:embed="rId6">
            <a:alphaModFix/>
          </a:blip>
          <a:srcRect b="0" l="0" r="9367" t="0"/>
          <a:stretch/>
        </p:blipFill>
        <p:spPr>
          <a:xfrm>
            <a:off x="8420901" y="59076"/>
            <a:ext cx="605819" cy="45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0" name="Shape 1760"/>
        <p:cNvGrpSpPr/>
        <p:nvPr/>
      </p:nvGrpSpPr>
      <p:grpSpPr>
        <a:xfrm>
          <a:off x="0" y="0"/>
          <a:ext cx="0" cy="0"/>
          <a:chOff x="0" y="0"/>
          <a:chExt cx="0" cy="0"/>
        </a:xfrm>
      </p:grpSpPr>
      <p:pic>
        <p:nvPicPr>
          <p:cNvPr id="1761" name="Google Shape;1761;p10"/>
          <p:cNvPicPr preferRelativeResize="0"/>
          <p:nvPr>
            <p:ph idx="1" type="body"/>
          </p:nvPr>
        </p:nvPicPr>
        <p:blipFill rotWithShape="1">
          <a:blip r:embed="rId3">
            <a:alphaModFix/>
          </a:blip>
          <a:srcRect b="18250" l="4423" r="0" t="14613"/>
          <a:stretch/>
        </p:blipFill>
        <p:spPr>
          <a:xfrm>
            <a:off x="453980" y="793110"/>
            <a:ext cx="4864199" cy="2077334"/>
          </a:xfrm>
          <a:prstGeom prst="rect">
            <a:avLst/>
          </a:prstGeom>
          <a:noFill/>
          <a:ln>
            <a:noFill/>
          </a:ln>
        </p:spPr>
      </p:pic>
      <p:sp>
        <p:nvSpPr>
          <p:cNvPr id="1762" name="Google Shape;1762;p10"/>
          <p:cNvSpPr txBox="1"/>
          <p:nvPr>
            <p:ph idx="10" type="dt"/>
          </p:nvPr>
        </p:nvSpPr>
        <p:spPr>
          <a:xfrm>
            <a:off x="6886575" y="4986507"/>
            <a:ext cx="2057400" cy="13716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r>
              <a:rPr lang="en-US"/>
              <a:t>3/23/2023</a:t>
            </a:r>
            <a:endParaRPr/>
          </a:p>
        </p:txBody>
      </p:sp>
      <p:pic>
        <p:nvPicPr>
          <p:cNvPr id="1763" name="Google Shape;1763;p10"/>
          <p:cNvPicPr preferRelativeResize="0"/>
          <p:nvPr/>
        </p:nvPicPr>
        <p:blipFill rotWithShape="1">
          <a:blip r:embed="rId4">
            <a:alphaModFix/>
          </a:blip>
          <a:srcRect b="16598" l="4423" r="0" t="16909"/>
          <a:stretch/>
        </p:blipFill>
        <p:spPr>
          <a:xfrm>
            <a:off x="453980" y="2929107"/>
            <a:ext cx="4864200" cy="2057400"/>
          </a:xfrm>
          <a:prstGeom prst="rect">
            <a:avLst/>
          </a:prstGeom>
          <a:noFill/>
          <a:ln>
            <a:noFill/>
          </a:ln>
        </p:spPr>
      </p:pic>
      <p:sp>
        <p:nvSpPr>
          <p:cNvPr id="1764" name="Google Shape;1764;p10"/>
          <p:cNvSpPr txBox="1"/>
          <p:nvPr/>
        </p:nvSpPr>
        <p:spPr>
          <a:xfrm>
            <a:off x="5508150" y="978625"/>
            <a:ext cx="3435900" cy="3363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50" u="none" cap="none" strike="noStrike">
                <a:solidFill>
                  <a:srgbClr val="000000"/>
                </a:solidFill>
                <a:latin typeface="Arial"/>
                <a:ea typeface="Arial"/>
                <a:cs typeface="Arial"/>
                <a:sym typeface="Arial"/>
              </a:rPr>
              <a:t>Current Functional Channel Backlog</a:t>
            </a:r>
            <a:r>
              <a:rPr b="0" i="0" lang="en-US" sz="1250" u="none" cap="none" strike="noStrike">
                <a:solidFill>
                  <a:srgbClr val="000000"/>
                </a:solidFill>
                <a:latin typeface="Arial"/>
                <a:ea typeface="Arial"/>
                <a:cs typeface="Arial"/>
                <a:sym typeface="Arial"/>
              </a:rPr>
              <a:t>: </a:t>
            </a:r>
            <a:endParaRPr sz="1600"/>
          </a:p>
          <a:p>
            <a:pPr indent="0" lvl="0" marL="0" marR="0" rtl="0" algn="l">
              <a:lnSpc>
                <a:spcPct val="100000"/>
              </a:lnSpc>
              <a:spcBef>
                <a:spcPts val="0"/>
              </a:spcBef>
              <a:spcAft>
                <a:spcPts val="0"/>
              </a:spcAft>
              <a:buNone/>
            </a:pPr>
            <a:r>
              <a:rPr b="0" i="0" lang="en-US" sz="1250" u="none" cap="none" strike="noStrike">
                <a:solidFill>
                  <a:srgbClr val="FF0000"/>
                </a:solidFill>
                <a:latin typeface="Arial"/>
                <a:ea typeface="Arial"/>
                <a:cs typeface="Arial"/>
                <a:sym typeface="Arial"/>
              </a:rPr>
              <a:t>752,900 cyds</a:t>
            </a:r>
            <a:endParaRPr b="0" i="0" sz="125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250" u="none" cap="none" strike="noStrike">
                <a:solidFill>
                  <a:srgbClr val="000000"/>
                </a:solidFill>
                <a:latin typeface="Arial"/>
                <a:ea typeface="Arial"/>
                <a:cs typeface="Arial"/>
                <a:sym typeface="Arial"/>
              </a:rPr>
              <a:t>Volume Material between Existing LWD and </a:t>
            </a:r>
            <a:endParaRPr sz="1600"/>
          </a:p>
          <a:p>
            <a:pPr indent="0" lvl="0" marL="0" marR="0" rtl="0" algn="l">
              <a:lnSpc>
                <a:spcPct val="100000"/>
              </a:lnSpc>
              <a:spcBef>
                <a:spcPts val="0"/>
              </a:spcBef>
              <a:spcAft>
                <a:spcPts val="0"/>
              </a:spcAft>
              <a:buNone/>
            </a:pPr>
            <a:r>
              <a:rPr b="1" i="0" lang="en-US" sz="1250" u="none" cap="none" strike="noStrike">
                <a:solidFill>
                  <a:srgbClr val="000000"/>
                </a:solidFill>
                <a:latin typeface="Arial"/>
                <a:ea typeface="Arial"/>
                <a:cs typeface="Arial"/>
                <a:sym typeface="Arial"/>
              </a:rPr>
              <a:t>New LWD</a:t>
            </a:r>
            <a:r>
              <a:rPr b="0" i="0" lang="en-US" sz="1250" u="none" cap="none" strike="noStrike">
                <a:solidFill>
                  <a:srgbClr val="000000"/>
                </a:solidFill>
                <a:latin typeface="Arial"/>
                <a:ea typeface="Arial"/>
                <a:cs typeface="Arial"/>
                <a:sym typeface="Arial"/>
              </a:rPr>
              <a:t>: </a:t>
            </a:r>
            <a:endParaRPr sz="1600"/>
          </a:p>
          <a:p>
            <a:pPr indent="0" lvl="0" marL="0" marR="0" rtl="0" algn="l">
              <a:lnSpc>
                <a:spcPct val="100000"/>
              </a:lnSpc>
              <a:spcBef>
                <a:spcPts val="0"/>
              </a:spcBef>
              <a:spcAft>
                <a:spcPts val="0"/>
              </a:spcAft>
              <a:buNone/>
            </a:pPr>
            <a:r>
              <a:rPr b="0" i="0" lang="en-US" sz="1250" u="none" cap="none" strike="noStrike">
                <a:solidFill>
                  <a:srgbClr val="FF0000"/>
                </a:solidFill>
                <a:latin typeface="Arial"/>
                <a:ea typeface="Arial"/>
                <a:cs typeface="Arial"/>
                <a:sym typeface="Arial"/>
              </a:rPr>
              <a:t>759,700 cyds</a:t>
            </a:r>
            <a:endParaRPr b="0" i="0" sz="125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2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2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250" u="none" cap="none" strike="noStrike">
                <a:solidFill>
                  <a:srgbClr val="000000"/>
                </a:solidFill>
                <a:latin typeface="Arial"/>
                <a:ea typeface="Arial"/>
                <a:cs typeface="Arial"/>
                <a:sym typeface="Arial"/>
              </a:rPr>
              <a:t>Total Material to New LWD</a:t>
            </a:r>
            <a:r>
              <a:rPr b="0" i="0" lang="en-US" sz="1250" u="none" cap="none" strike="noStrike">
                <a:solidFill>
                  <a:srgbClr val="000000"/>
                </a:solidFill>
                <a:latin typeface="Arial"/>
                <a:ea typeface="Arial"/>
                <a:cs typeface="Arial"/>
                <a:sym typeface="Arial"/>
              </a:rPr>
              <a:t>:</a:t>
            </a:r>
            <a:endParaRPr sz="1600"/>
          </a:p>
          <a:p>
            <a:pPr indent="0" lvl="0" marL="0" marR="0" rtl="0" algn="l">
              <a:lnSpc>
                <a:spcPct val="100000"/>
              </a:lnSpc>
              <a:spcBef>
                <a:spcPts val="0"/>
              </a:spcBef>
              <a:spcAft>
                <a:spcPts val="0"/>
              </a:spcAft>
              <a:buNone/>
            </a:pPr>
            <a:r>
              <a:rPr b="0" i="0" lang="en-US" sz="1250" u="none" cap="none" strike="noStrike">
                <a:solidFill>
                  <a:srgbClr val="FF0000"/>
                </a:solidFill>
                <a:latin typeface="Arial"/>
                <a:ea typeface="Arial"/>
                <a:cs typeface="Arial"/>
                <a:sym typeface="Arial"/>
              </a:rPr>
              <a:t>1,512,600 cyds</a:t>
            </a:r>
            <a:endParaRPr b="0" i="0" sz="125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2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2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250" u="none" cap="none" strike="noStrike">
                <a:solidFill>
                  <a:srgbClr val="000000"/>
                </a:solidFill>
                <a:latin typeface="Arial"/>
                <a:ea typeface="Arial"/>
                <a:cs typeface="Arial"/>
                <a:sym typeface="Arial"/>
              </a:rPr>
              <a:t>Notes</a:t>
            </a:r>
            <a:r>
              <a:rPr b="0" i="0" lang="en-US" sz="1250" u="none" cap="none" strike="noStrike">
                <a:solidFill>
                  <a:srgbClr val="000000"/>
                </a:solidFill>
                <a:latin typeface="Arial"/>
                <a:ea typeface="Arial"/>
                <a:cs typeface="Arial"/>
                <a:sym typeface="Arial"/>
              </a:rPr>
              <a:t>:</a:t>
            </a:r>
            <a:endParaRPr sz="1600"/>
          </a:p>
          <a:p>
            <a:pPr indent="0" lvl="0" marL="0" marR="0" rtl="0" algn="l">
              <a:lnSpc>
                <a:spcPct val="100000"/>
              </a:lnSpc>
              <a:spcBef>
                <a:spcPts val="0"/>
              </a:spcBef>
              <a:spcAft>
                <a:spcPts val="0"/>
              </a:spcAft>
              <a:buNone/>
            </a:pPr>
            <a:r>
              <a:rPr b="0" i="0" lang="en-US" sz="1250" u="none" cap="none" strike="noStrike">
                <a:solidFill>
                  <a:srgbClr val="000000"/>
                </a:solidFill>
                <a:latin typeface="Arial"/>
                <a:ea typeface="Arial"/>
                <a:cs typeface="Arial"/>
                <a:sym typeface="Arial"/>
              </a:rPr>
              <a:t>Costly removal of hard bottom channel material; deficit of established placement sites with capacity </a:t>
            </a:r>
            <a:endParaRPr sz="1600"/>
          </a:p>
        </p:txBody>
      </p:sp>
      <p:sp>
        <p:nvSpPr>
          <p:cNvPr id="1765" name="Google Shape;1765;p10"/>
          <p:cNvSpPr txBox="1"/>
          <p:nvPr/>
        </p:nvSpPr>
        <p:spPr>
          <a:xfrm>
            <a:off x="4159651" y="2571359"/>
            <a:ext cx="1129551" cy="253916"/>
          </a:xfrm>
          <a:prstGeom prst="rect">
            <a:avLst/>
          </a:prstGeom>
          <a:solidFill>
            <a:srgbClr val="DDDDDD"/>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Current LWD</a:t>
            </a:r>
            <a:endParaRPr/>
          </a:p>
        </p:txBody>
      </p:sp>
      <p:sp>
        <p:nvSpPr>
          <p:cNvPr id="1766" name="Google Shape;1766;p10"/>
          <p:cNvSpPr txBox="1"/>
          <p:nvPr/>
        </p:nvSpPr>
        <p:spPr>
          <a:xfrm>
            <a:off x="4183084" y="4682397"/>
            <a:ext cx="1106118" cy="253916"/>
          </a:xfrm>
          <a:prstGeom prst="rect">
            <a:avLst/>
          </a:prstGeom>
          <a:solidFill>
            <a:srgbClr val="DDDDDD"/>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Future LWD</a:t>
            </a:r>
            <a:endParaRPr/>
          </a:p>
        </p:txBody>
      </p:sp>
      <p:sp>
        <p:nvSpPr>
          <p:cNvPr id="1767" name="Google Shape;1767;p10"/>
          <p:cNvSpPr txBox="1"/>
          <p:nvPr/>
        </p:nvSpPr>
        <p:spPr>
          <a:xfrm>
            <a:off x="311700" y="163216"/>
            <a:ext cx="8520600" cy="495152"/>
          </a:xfrm>
          <a:prstGeom prst="rect">
            <a:avLst/>
          </a:prstGeom>
          <a:solidFill>
            <a:srgbClr val="4A86E8">
              <a:alpha val="41568"/>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2"/>
              </a:buClr>
              <a:buSzPts val="2400"/>
              <a:buFont typeface="Arial"/>
              <a:buNone/>
            </a:pPr>
            <a:r>
              <a:rPr b="1" i="0" lang="en-US" sz="2000" u="none" cap="none" strike="noStrike">
                <a:solidFill>
                  <a:schemeClr val="dk1"/>
                </a:solidFill>
                <a:latin typeface="Oswald"/>
                <a:ea typeface="Oswald"/>
                <a:cs typeface="Oswald"/>
                <a:sym typeface="Oswald"/>
              </a:rPr>
              <a:t>ST. MARYS RIVER – SAULT STE MARIE, MI</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2" name="Shape 1772"/>
        <p:cNvGrpSpPr/>
        <p:nvPr/>
      </p:nvGrpSpPr>
      <p:grpSpPr>
        <a:xfrm>
          <a:off x="0" y="0"/>
          <a:ext cx="0" cy="0"/>
          <a:chOff x="0" y="0"/>
          <a:chExt cx="0" cy="0"/>
        </a:xfrm>
      </p:grpSpPr>
      <p:pic>
        <p:nvPicPr>
          <p:cNvPr descr="A close up of a map&#10;&#10;Description automatically generated" id="1773" name="Google Shape;1773;p11"/>
          <p:cNvPicPr preferRelativeResize="0"/>
          <p:nvPr>
            <p:ph idx="1" type="body"/>
          </p:nvPr>
        </p:nvPicPr>
        <p:blipFill rotWithShape="1">
          <a:blip r:embed="rId3">
            <a:alphaModFix/>
          </a:blip>
          <a:srcRect b="0" l="0" r="0" t="0"/>
          <a:stretch/>
        </p:blipFill>
        <p:spPr>
          <a:xfrm>
            <a:off x="81411" y="748988"/>
            <a:ext cx="6642017" cy="4297776"/>
          </a:xfrm>
          <a:prstGeom prst="rect">
            <a:avLst/>
          </a:prstGeom>
          <a:noFill/>
          <a:ln>
            <a:noFill/>
          </a:ln>
        </p:spPr>
      </p:pic>
      <p:sp>
        <p:nvSpPr>
          <p:cNvPr id="1774" name="Google Shape;1774;p11"/>
          <p:cNvSpPr txBox="1"/>
          <p:nvPr/>
        </p:nvSpPr>
        <p:spPr>
          <a:xfrm>
            <a:off x="2010788" y="4636632"/>
            <a:ext cx="1307806" cy="253916"/>
          </a:xfrm>
          <a:prstGeom prst="rect">
            <a:avLst/>
          </a:prstGeom>
          <a:solidFill>
            <a:srgbClr val="DDDDDD"/>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Current LWD</a:t>
            </a:r>
            <a:endParaRPr/>
          </a:p>
        </p:txBody>
      </p:sp>
      <p:sp>
        <p:nvSpPr>
          <p:cNvPr id="1775" name="Google Shape;1775;p11"/>
          <p:cNvSpPr txBox="1"/>
          <p:nvPr/>
        </p:nvSpPr>
        <p:spPr>
          <a:xfrm>
            <a:off x="5086690" y="4636632"/>
            <a:ext cx="1508717" cy="253916"/>
          </a:xfrm>
          <a:prstGeom prst="rect">
            <a:avLst/>
          </a:prstGeom>
          <a:solidFill>
            <a:srgbClr val="DDDDDD"/>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Future LWD</a:t>
            </a:r>
            <a:endParaRPr/>
          </a:p>
        </p:txBody>
      </p:sp>
      <p:sp>
        <p:nvSpPr>
          <p:cNvPr id="1776" name="Google Shape;1776;p11"/>
          <p:cNvSpPr txBox="1"/>
          <p:nvPr/>
        </p:nvSpPr>
        <p:spPr>
          <a:xfrm>
            <a:off x="6724749" y="877825"/>
            <a:ext cx="2381400" cy="369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rgbClr val="000000"/>
                </a:solidFill>
                <a:latin typeface="Arial"/>
                <a:ea typeface="Arial"/>
                <a:cs typeface="Arial"/>
                <a:sym typeface="Arial"/>
              </a:rPr>
              <a:t>Current Functional Channel Backlog</a:t>
            </a:r>
            <a:r>
              <a:rPr b="0" i="0" lang="en-US" sz="1300" u="none" cap="none" strike="noStrike">
                <a:solidFill>
                  <a:srgbClr val="000000"/>
                </a:solidFill>
                <a:latin typeface="Arial"/>
                <a:ea typeface="Arial"/>
                <a:cs typeface="Arial"/>
                <a:sym typeface="Arial"/>
              </a:rPr>
              <a:t>: </a:t>
            </a:r>
            <a:endParaRPr sz="1500"/>
          </a:p>
          <a:p>
            <a:pPr indent="0" lvl="0" marL="0" marR="0" rtl="0" algn="l">
              <a:lnSpc>
                <a:spcPct val="100000"/>
              </a:lnSpc>
              <a:spcBef>
                <a:spcPts val="0"/>
              </a:spcBef>
              <a:spcAft>
                <a:spcPts val="0"/>
              </a:spcAft>
              <a:buNone/>
            </a:pPr>
            <a:r>
              <a:rPr b="0" i="0" lang="en-US" sz="1300" u="none" cap="none" strike="noStrike">
                <a:solidFill>
                  <a:srgbClr val="FF0000"/>
                </a:solidFill>
                <a:latin typeface="Arial"/>
                <a:ea typeface="Arial"/>
                <a:cs typeface="Arial"/>
                <a:sym typeface="Arial"/>
              </a:rPr>
              <a:t>78,400 cyds</a:t>
            </a:r>
            <a:endParaRPr b="0" i="0" sz="13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3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300" u="none" cap="none" strike="noStrike">
                <a:solidFill>
                  <a:srgbClr val="000000"/>
                </a:solidFill>
                <a:latin typeface="Arial"/>
                <a:ea typeface="Arial"/>
                <a:cs typeface="Arial"/>
                <a:sym typeface="Arial"/>
              </a:rPr>
              <a:t>Volume Material between Existing LWD and New LWD (functional)</a:t>
            </a:r>
            <a:r>
              <a:rPr b="0" i="0" lang="en-US" sz="1300" u="none" cap="none" strike="noStrike">
                <a:solidFill>
                  <a:srgbClr val="000000"/>
                </a:solidFill>
                <a:latin typeface="Arial"/>
                <a:ea typeface="Arial"/>
                <a:cs typeface="Arial"/>
                <a:sym typeface="Arial"/>
              </a:rPr>
              <a:t>: </a:t>
            </a:r>
            <a:endParaRPr sz="1500"/>
          </a:p>
          <a:p>
            <a:pPr indent="0" lvl="0" marL="0" marR="0" rtl="0" algn="l">
              <a:lnSpc>
                <a:spcPct val="100000"/>
              </a:lnSpc>
              <a:spcBef>
                <a:spcPts val="0"/>
              </a:spcBef>
              <a:spcAft>
                <a:spcPts val="0"/>
              </a:spcAft>
              <a:buNone/>
            </a:pPr>
            <a:r>
              <a:rPr b="0" i="0" lang="en-US" sz="1300" u="none" cap="none" strike="noStrike">
                <a:solidFill>
                  <a:srgbClr val="FF0000"/>
                </a:solidFill>
                <a:latin typeface="Arial"/>
                <a:ea typeface="Arial"/>
                <a:cs typeface="Arial"/>
                <a:sym typeface="Arial"/>
              </a:rPr>
              <a:t>57,600 cyds</a:t>
            </a:r>
            <a:endParaRPr b="0" i="0" sz="13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300" u="none" cap="none" strike="noStrike">
                <a:solidFill>
                  <a:srgbClr val="000000"/>
                </a:solidFill>
                <a:latin typeface="Arial"/>
                <a:ea typeface="Arial"/>
                <a:cs typeface="Arial"/>
                <a:sym typeface="Arial"/>
              </a:rPr>
              <a:t>Total Material to New LWD</a:t>
            </a:r>
            <a:r>
              <a:rPr b="0" i="0" lang="en-US" sz="1300" u="none" cap="none" strike="noStrike">
                <a:solidFill>
                  <a:srgbClr val="000000"/>
                </a:solidFill>
                <a:latin typeface="Arial"/>
                <a:ea typeface="Arial"/>
                <a:cs typeface="Arial"/>
                <a:sym typeface="Arial"/>
              </a:rPr>
              <a:t>:</a:t>
            </a:r>
            <a:endParaRPr sz="1500"/>
          </a:p>
          <a:p>
            <a:pPr indent="0" lvl="0" marL="0" marR="0" rtl="0" algn="l">
              <a:lnSpc>
                <a:spcPct val="100000"/>
              </a:lnSpc>
              <a:spcBef>
                <a:spcPts val="0"/>
              </a:spcBef>
              <a:spcAft>
                <a:spcPts val="0"/>
              </a:spcAft>
              <a:buNone/>
            </a:pPr>
            <a:r>
              <a:rPr b="0" i="0" lang="en-US" sz="1300" u="none" cap="none" strike="noStrike">
                <a:solidFill>
                  <a:srgbClr val="FF0000"/>
                </a:solidFill>
                <a:latin typeface="Arial"/>
                <a:ea typeface="Arial"/>
                <a:cs typeface="Arial"/>
                <a:sym typeface="Arial"/>
              </a:rPr>
              <a:t>136,000 cyds</a:t>
            </a:r>
            <a:endParaRPr b="0" i="0" sz="13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300" u="sng"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300" u="none" cap="none" strike="noStrike">
                <a:solidFill>
                  <a:srgbClr val="000000"/>
                </a:solidFill>
                <a:latin typeface="Arial"/>
                <a:ea typeface="Arial"/>
                <a:cs typeface="Arial"/>
                <a:sym typeface="Arial"/>
              </a:rPr>
              <a:t>Notes</a:t>
            </a:r>
            <a:r>
              <a:rPr b="0" i="0" lang="en-US" sz="1300" u="none" cap="none" strike="noStrike">
                <a:solidFill>
                  <a:srgbClr val="000000"/>
                </a:solidFill>
                <a:latin typeface="Arial"/>
                <a:ea typeface="Arial"/>
                <a:cs typeface="Arial"/>
                <a:sym typeface="Arial"/>
              </a:rPr>
              <a:t>:</a:t>
            </a:r>
            <a:endParaRPr sz="1500"/>
          </a:p>
          <a:p>
            <a:pPr indent="0" lvl="0" marL="0" marR="0" rtl="0" algn="l">
              <a:lnSpc>
                <a:spcPct val="100000"/>
              </a:lnSpc>
              <a:spcBef>
                <a:spcPts val="0"/>
              </a:spcBef>
              <a:spcAft>
                <a:spcPts val="0"/>
              </a:spcAft>
              <a:buNone/>
            </a:pPr>
            <a:r>
              <a:rPr b="0" i="0" lang="en-US" sz="1300" u="none" cap="none" strike="noStrike">
                <a:solidFill>
                  <a:srgbClr val="000000"/>
                </a:solidFill>
                <a:latin typeface="Arial"/>
                <a:ea typeface="Arial"/>
                <a:cs typeface="Arial"/>
                <a:sym typeface="Arial"/>
              </a:rPr>
              <a:t>Potential risk of TSCA material; No placement concerns – capacity of DMDF can accommodate </a:t>
            </a:r>
            <a:endParaRPr sz="1500"/>
          </a:p>
        </p:txBody>
      </p:sp>
      <p:sp>
        <p:nvSpPr>
          <p:cNvPr id="1777" name="Google Shape;1777;p11"/>
          <p:cNvSpPr txBox="1"/>
          <p:nvPr/>
        </p:nvSpPr>
        <p:spPr>
          <a:xfrm>
            <a:off x="311700" y="163216"/>
            <a:ext cx="8520600" cy="495152"/>
          </a:xfrm>
          <a:prstGeom prst="rect">
            <a:avLst/>
          </a:prstGeom>
          <a:solidFill>
            <a:srgbClr val="4A86E8">
              <a:alpha val="41568"/>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2"/>
              </a:buClr>
              <a:buSzPts val="2400"/>
              <a:buFont typeface="Arial"/>
              <a:buNone/>
            </a:pPr>
            <a:r>
              <a:rPr b="1" i="0" lang="en-US" sz="2000" u="none" cap="none" strike="noStrike">
                <a:solidFill>
                  <a:schemeClr val="dk1"/>
                </a:solidFill>
                <a:latin typeface="Oswald"/>
                <a:ea typeface="Oswald"/>
                <a:cs typeface="Oswald"/>
                <a:sym typeface="Oswald"/>
              </a:rPr>
              <a:t>INDIANA HARBOR, IN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2" name="Shape 1782"/>
        <p:cNvGrpSpPr/>
        <p:nvPr/>
      </p:nvGrpSpPr>
      <p:grpSpPr>
        <a:xfrm>
          <a:off x="0" y="0"/>
          <a:ext cx="0" cy="0"/>
          <a:chOff x="0" y="0"/>
          <a:chExt cx="0" cy="0"/>
        </a:xfrm>
      </p:grpSpPr>
      <p:graphicFrame>
        <p:nvGraphicFramePr>
          <p:cNvPr id="1783" name="Google Shape;1783;p12"/>
          <p:cNvGraphicFramePr/>
          <p:nvPr/>
        </p:nvGraphicFramePr>
        <p:xfrm>
          <a:off x="521858" y="192761"/>
          <a:ext cx="3000000" cy="3000000"/>
        </p:xfrm>
        <a:graphic>
          <a:graphicData uri="http://schemas.openxmlformats.org/drawingml/2006/table">
            <a:tbl>
              <a:tblPr bandRow="1" firstRow="1">
                <a:noFill/>
                <a:tableStyleId>{CCBD3C59-CA41-452E-83F8-4D07FF9CE11C}</a:tableStyleId>
              </a:tblPr>
              <a:tblGrid>
                <a:gridCol w="1552850"/>
                <a:gridCol w="1668775"/>
                <a:gridCol w="1617550"/>
                <a:gridCol w="1581925"/>
                <a:gridCol w="1343125"/>
              </a:tblGrid>
              <a:tr h="1028700">
                <a:tc>
                  <a:txBody>
                    <a:bodyPr/>
                    <a:lstStyle/>
                    <a:p>
                      <a:pPr indent="0" lvl="0" marL="0" marR="0" rtl="0" algn="l">
                        <a:lnSpc>
                          <a:spcPct val="100000"/>
                        </a:lnSpc>
                        <a:spcBef>
                          <a:spcPts val="0"/>
                        </a:spcBef>
                        <a:spcAft>
                          <a:spcPts val="0"/>
                        </a:spcAft>
                        <a:buNone/>
                      </a:pPr>
                      <a:r>
                        <a:t/>
                      </a:r>
                      <a:endParaRPr sz="1100" u="none" cap="none" strike="noStrike">
                        <a:solidFill>
                          <a:schemeClr val="dk1"/>
                        </a:solidFill>
                      </a:endParaRPr>
                    </a:p>
                  </a:txBody>
                  <a:tcPr marT="34300" marB="34300" marR="68575" marL="68575"/>
                </a:tc>
                <a:tc>
                  <a:txBody>
                    <a:bodyPr/>
                    <a:lstStyle/>
                    <a:p>
                      <a:pPr indent="0" lvl="0" marL="0" marR="0" rtl="0" algn="ctr">
                        <a:lnSpc>
                          <a:spcPct val="100000"/>
                        </a:lnSpc>
                        <a:spcBef>
                          <a:spcPts val="0"/>
                        </a:spcBef>
                        <a:spcAft>
                          <a:spcPts val="0"/>
                        </a:spcAft>
                        <a:buNone/>
                      </a:pPr>
                      <a:r>
                        <a:rPr lang="en-US" sz="1100" u="none" cap="none" strike="noStrike">
                          <a:solidFill>
                            <a:schemeClr val="dk1"/>
                          </a:solidFill>
                        </a:rPr>
                        <a:t>Material Between</a:t>
                      </a:r>
                      <a:endParaRPr/>
                    </a:p>
                    <a:p>
                      <a:pPr indent="0" lvl="0" marL="0" marR="0" rtl="0" algn="ctr">
                        <a:lnSpc>
                          <a:spcPct val="100000"/>
                        </a:lnSpc>
                        <a:spcBef>
                          <a:spcPts val="0"/>
                        </a:spcBef>
                        <a:spcAft>
                          <a:spcPts val="0"/>
                        </a:spcAft>
                        <a:buNone/>
                      </a:pPr>
                      <a:r>
                        <a:rPr lang="en-US" sz="1100" u="none" cap="none" strike="noStrike">
                          <a:solidFill>
                            <a:schemeClr val="dk1"/>
                          </a:solidFill>
                        </a:rPr>
                        <a:t>CURRENT LWD &gt; </a:t>
                      </a:r>
                      <a:r>
                        <a:rPr lang="en-US" sz="1100" u="none" cap="none" strike="noStrike">
                          <a:solidFill>
                            <a:srgbClr val="FF0000"/>
                          </a:solidFill>
                        </a:rPr>
                        <a:t>NEW LWD</a:t>
                      </a:r>
                      <a:endParaRPr/>
                    </a:p>
                    <a:p>
                      <a:pPr indent="0" lvl="0" marL="0" marR="0" rtl="0" algn="ctr">
                        <a:lnSpc>
                          <a:spcPct val="100000"/>
                        </a:lnSpc>
                        <a:spcBef>
                          <a:spcPts val="0"/>
                        </a:spcBef>
                        <a:spcAft>
                          <a:spcPts val="0"/>
                        </a:spcAft>
                        <a:buNone/>
                      </a:pPr>
                      <a:r>
                        <a:rPr lang="en-US" sz="1100" u="sng" cap="none" strike="noStrike">
                          <a:solidFill>
                            <a:schemeClr val="dk1"/>
                          </a:solidFill>
                        </a:rPr>
                        <a:t>FUNCTIONAL </a:t>
                      </a:r>
                      <a:endParaRPr/>
                    </a:p>
                    <a:p>
                      <a:pPr indent="0" lvl="0" marL="0" marR="0" rtl="0" algn="ctr">
                        <a:lnSpc>
                          <a:spcPct val="100000"/>
                        </a:lnSpc>
                        <a:spcBef>
                          <a:spcPts val="0"/>
                        </a:spcBef>
                        <a:spcAft>
                          <a:spcPts val="0"/>
                        </a:spcAft>
                        <a:buNone/>
                      </a:pPr>
                      <a:r>
                        <a:rPr b="1" lang="en-US" sz="1100" u="none" cap="none" strike="noStrike">
                          <a:solidFill>
                            <a:schemeClr val="dk1"/>
                          </a:solidFill>
                        </a:rPr>
                        <a:t>Project Dimensions</a:t>
                      </a:r>
                      <a:endParaRPr/>
                    </a:p>
                    <a:p>
                      <a:pPr indent="0" lvl="0" marL="0" marR="0" rtl="0" algn="ctr">
                        <a:lnSpc>
                          <a:spcPct val="100000"/>
                        </a:lnSpc>
                        <a:spcBef>
                          <a:spcPts val="0"/>
                        </a:spcBef>
                        <a:spcAft>
                          <a:spcPts val="0"/>
                        </a:spcAft>
                        <a:buNone/>
                      </a:pPr>
                      <a:r>
                        <a:rPr lang="en-US" sz="1100" u="none" cap="none" strike="noStrike">
                          <a:solidFill>
                            <a:schemeClr val="dk1"/>
                          </a:solidFill>
                        </a:rPr>
                        <a:t>(cyds)</a:t>
                      </a:r>
                      <a:endParaRPr/>
                    </a:p>
                  </a:txBody>
                  <a:tcPr marT="34300" marB="34300" marR="68575" marL="68575"/>
                </a:tc>
                <a:tc>
                  <a:txBody>
                    <a:bodyPr/>
                    <a:lstStyle/>
                    <a:p>
                      <a:pPr indent="0" lvl="0" marL="0" marR="0" rtl="0" algn="ctr">
                        <a:lnSpc>
                          <a:spcPct val="100000"/>
                        </a:lnSpc>
                        <a:spcBef>
                          <a:spcPts val="0"/>
                        </a:spcBef>
                        <a:spcAft>
                          <a:spcPts val="0"/>
                        </a:spcAft>
                        <a:buNone/>
                      </a:pPr>
                      <a:r>
                        <a:rPr lang="en-US" sz="1100" u="none" cap="none" strike="noStrike">
                          <a:solidFill>
                            <a:schemeClr val="dk1"/>
                          </a:solidFill>
                        </a:rPr>
                        <a:t>Material Between</a:t>
                      </a:r>
                      <a:endParaRPr/>
                    </a:p>
                    <a:p>
                      <a:pPr indent="0" lvl="0" marL="0" marR="0" rtl="0" algn="ctr">
                        <a:lnSpc>
                          <a:spcPct val="100000"/>
                        </a:lnSpc>
                        <a:spcBef>
                          <a:spcPts val="0"/>
                        </a:spcBef>
                        <a:spcAft>
                          <a:spcPts val="0"/>
                        </a:spcAft>
                        <a:buNone/>
                      </a:pPr>
                      <a:r>
                        <a:rPr lang="en-US" sz="1100" u="none" cap="none" strike="noStrike">
                          <a:solidFill>
                            <a:schemeClr val="dk1"/>
                          </a:solidFill>
                        </a:rPr>
                        <a:t>CURRENT LWD &gt; </a:t>
                      </a:r>
                      <a:r>
                        <a:rPr lang="en-US" sz="1100" u="none" cap="none" strike="noStrike">
                          <a:solidFill>
                            <a:srgbClr val="FF0000"/>
                          </a:solidFill>
                        </a:rPr>
                        <a:t>NEW LWD</a:t>
                      </a:r>
                      <a:endParaRPr/>
                    </a:p>
                    <a:p>
                      <a:pPr indent="0" lvl="0" marL="0" marR="0" rtl="0" algn="ctr">
                        <a:lnSpc>
                          <a:spcPct val="100000"/>
                        </a:lnSpc>
                        <a:spcBef>
                          <a:spcPts val="0"/>
                        </a:spcBef>
                        <a:spcAft>
                          <a:spcPts val="0"/>
                        </a:spcAft>
                        <a:buNone/>
                      </a:pPr>
                      <a:r>
                        <a:rPr lang="en-US" sz="1100" u="sng" cap="none" strike="noStrike">
                          <a:solidFill>
                            <a:schemeClr val="dk1"/>
                          </a:solidFill>
                        </a:rPr>
                        <a:t>AUTHORIZED</a:t>
                      </a:r>
                      <a:endParaRPr/>
                    </a:p>
                    <a:p>
                      <a:pPr indent="0" lvl="0" marL="0" marR="0" rtl="0" algn="ctr">
                        <a:lnSpc>
                          <a:spcPct val="100000"/>
                        </a:lnSpc>
                        <a:spcBef>
                          <a:spcPts val="0"/>
                        </a:spcBef>
                        <a:spcAft>
                          <a:spcPts val="0"/>
                        </a:spcAft>
                        <a:buNone/>
                      </a:pPr>
                      <a:r>
                        <a:rPr lang="en-US" sz="1100" u="none" cap="none" strike="noStrike">
                          <a:solidFill>
                            <a:schemeClr val="dk1"/>
                          </a:solidFill>
                        </a:rPr>
                        <a:t>Project Dimensions</a:t>
                      </a:r>
                      <a:endParaRPr/>
                    </a:p>
                    <a:p>
                      <a:pPr indent="0" lvl="0" marL="0" marR="0" rtl="0" algn="ctr">
                        <a:lnSpc>
                          <a:spcPct val="100000"/>
                        </a:lnSpc>
                        <a:spcBef>
                          <a:spcPts val="0"/>
                        </a:spcBef>
                        <a:spcAft>
                          <a:spcPts val="0"/>
                        </a:spcAft>
                        <a:buNone/>
                      </a:pPr>
                      <a:r>
                        <a:rPr lang="en-US" sz="1100" u="none" cap="none" strike="noStrike">
                          <a:solidFill>
                            <a:schemeClr val="dk1"/>
                          </a:solidFill>
                        </a:rPr>
                        <a:t>(cyds)</a:t>
                      </a:r>
                      <a:endParaRPr/>
                    </a:p>
                  </a:txBody>
                  <a:tcPr marT="34300" marB="34300" marR="68575" marL="68575"/>
                </a:tc>
                <a:tc>
                  <a:txBody>
                    <a:bodyPr/>
                    <a:lstStyle/>
                    <a:p>
                      <a:pPr indent="0" lvl="0" marL="0" marR="0" rtl="0" algn="ctr">
                        <a:lnSpc>
                          <a:spcPct val="100000"/>
                        </a:lnSpc>
                        <a:spcBef>
                          <a:spcPts val="0"/>
                        </a:spcBef>
                        <a:spcAft>
                          <a:spcPts val="0"/>
                        </a:spcAft>
                        <a:buNone/>
                      </a:pPr>
                      <a:r>
                        <a:rPr lang="en-US" sz="1100" u="none" cap="none" strike="noStrike">
                          <a:solidFill>
                            <a:schemeClr val="dk1"/>
                          </a:solidFill>
                        </a:rPr>
                        <a:t>GROSS ESTIMATED COSTS</a:t>
                      </a:r>
                      <a:endParaRPr/>
                    </a:p>
                    <a:p>
                      <a:pPr indent="0" lvl="0" marL="0" marR="0" rtl="0" algn="ctr">
                        <a:lnSpc>
                          <a:spcPct val="100000"/>
                        </a:lnSpc>
                        <a:spcBef>
                          <a:spcPts val="0"/>
                        </a:spcBef>
                        <a:spcAft>
                          <a:spcPts val="0"/>
                        </a:spcAft>
                        <a:buNone/>
                      </a:pPr>
                      <a:r>
                        <a:t/>
                      </a:r>
                      <a:endParaRPr sz="1100" u="none" cap="none" strike="noStrike">
                        <a:solidFill>
                          <a:schemeClr val="dk1"/>
                        </a:solidFill>
                      </a:endParaRPr>
                    </a:p>
                    <a:p>
                      <a:pPr indent="0" lvl="0" marL="0" marR="0" rtl="0" algn="ctr">
                        <a:lnSpc>
                          <a:spcPct val="100000"/>
                        </a:lnSpc>
                        <a:spcBef>
                          <a:spcPts val="0"/>
                        </a:spcBef>
                        <a:spcAft>
                          <a:spcPts val="0"/>
                        </a:spcAft>
                        <a:buNone/>
                      </a:pPr>
                      <a:r>
                        <a:rPr lang="en-US" sz="1100" u="none" cap="none" strike="noStrike">
                          <a:solidFill>
                            <a:schemeClr val="dk1"/>
                          </a:solidFill>
                        </a:rPr>
                        <a:t>(costs relative to </a:t>
                      </a:r>
                      <a:r>
                        <a:rPr b="1" lang="en-US" sz="1100" u="sng" cap="none" strike="noStrike">
                          <a:solidFill>
                            <a:schemeClr val="dk1"/>
                          </a:solidFill>
                        </a:rPr>
                        <a:t>FUNCTIONAL</a:t>
                      </a:r>
                      <a:r>
                        <a:rPr lang="en-US" sz="1100" u="none" cap="none" strike="noStrike">
                          <a:solidFill>
                            <a:schemeClr val="dk1"/>
                          </a:solidFill>
                        </a:rPr>
                        <a:t> Project Dimensions)</a:t>
                      </a:r>
                      <a:r>
                        <a:rPr lang="en-US" sz="1100" u="none" cap="none" strike="noStrike">
                          <a:solidFill>
                            <a:srgbClr val="FF0000"/>
                          </a:solidFill>
                        </a:rPr>
                        <a:t>*</a:t>
                      </a:r>
                      <a:endParaRPr/>
                    </a:p>
                  </a:txBody>
                  <a:tcPr marT="34300" marB="34300" marR="68575" marL="68575"/>
                </a:tc>
                <a:tc>
                  <a:txBody>
                    <a:bodyPr/>
                    <a:lstStyle/>
                    <a:p>
                      <a:pPr indent="0" lvl="0" marL="0" marR="0" rtl="0" algn="ctr">
                        <a:lnSpc>
                          <a:spcPct val="100000"/>
                        </a:lnSpc>
                        <a:spcBef>
                          <a:spcPts val="0"/>
                        </a:spcBef>
                        <a:spcAft>
                          <a:spcPts val="0"/>
                        </a:spcAft>
                        <a:buNone/>
                      </a:pPr>
                      <a:r>
                        <a:rPr lang="en-US" sz="1100" u="none" cap="none" strike="noStrike">
                          <a:solidFill>
                            <a:schemeClr val="dk1"/>
                          </a:solidFill>
                        </a:rPr>
                        <a:t>NUMBER OF PROJECTS CAPTURED</a:t>
                      </a:r>
                      <a:endParaRPr/>
                    </a:p>
                  </a:txBody>
                  <a:tcPr marT="34300" marB="34300" marR="68575" marL="68575"/>
                </a:tc>
              </a:tr>
              <a:tr h="708650">
                <a:tc>
                  <a:txBody>
                    <a:bodyPr/>
                    <a:lstStyle/>
                    <a:p>
                      <a:pPr indent="0" lvl="0" marL="0" marR="0" rtl="0" algn="ctr">
                        <a:lnSpc>
                          <a:spcPct val="100000"/>
                        </a:lnSpc>
                        <a:spcBef>
                          <a:spcPts val="0"/>
                        </a:spcBef>
                        <a:spcAft>
                          <a:spcPts val="0"/>
                        </a:spcAft>
                        <a:buNone/>
                      </a:pPr>
                      <a:r>
                        <a:rPr b="1" lang="en-US" sz="1100" u="none" cap="none" strike="noStrike">
                          <a:solidFill>
                            <a:schemeClr val="dk1"/>
                          </a:solidFill>
                        </a:rPr>
                        <a:t>SUMMARY CALCULATED </a:t>
                      </a:r>
                      <a:r>
                        <a:rPr lang="en-US" sz="1100" u="none" cap="none" strike="noStrike">
                          <a:solidFill>
                            <a:schemeClr val="dk1"/>
                          </a:solidFill>
                        </a:rPr>
                        <a:t>(Incl. Superior, Mich-Huron, Connecting Channels)</a:t>
                      </a:r>
                      <a:endParaRPr/>
                    </a:p>
                  </a:txBody>
                  <a:tcPr marT="34300" marB="34300" marR="68575" marL="68575" anchor="ctr">
                    <a:solidFill>
                      <a:srgbClr val="92D050"/>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rPr>
                        <a:t>5.8M – 6.5M</a:t>
                      </a:r>
                      <a:endParaRPr/>
                    </a:p>
                  </a:txBody>
                  <a:tcPr marT="34300" marB="34300" marR="68575" marL="68575" anchor="ctr">
                    <a:solidFill>
                      <a:srgbClr val="92D050"/>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latin typeface="Arial"/>
                          <a:ea typeface="Arial"/>
                          <a:cs typeface="Arial"/>
                          <a:sym typeface="Arial"/>
                        </a:rPr>
                        <a:t>8.5M </a:t>
                      </a:r>
                      <a:r>
                        <a:rPr lang="en-US" sz="1100" u="none" cap="none" strike="noStrike">
                          <a:solidFill>
                            <a:schemeClr val="dk1"/>
                          </a:solidFill>
                        </a:rPr>
                        <a:t>–</a:t>
                      </a:r>
                      <a:r>
                        <a:rPr lang="en-US" sz="1100" u="none" cap="none" strike="noStrike">
                          <a:solidFill>
                            <a:schemeClr val="dk1"/>
                          </a:solidFill>
                          <a:latin typeface="Arial"/>
                          <a:ea typeface="Arial"/>
                          <a:cs typeface="Arial"/>
                          <a:sym typeface="Arial"/>
                        </a:rPr>
                        <a:t> 9.3M</a:t>
                      </a:r>
                      <a:endParaRPr/>
                    </a:p>
                  </a:txBody>
                  <a:tcPr marT="34300" marB="34300" marR="68575" marL="68575" anchor="ctr">
                    <a:solidFill>
                      <a:srgbClr val="92D050"/>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latin typeface="Arial"/>
                          <a:ea typeface="Arial"/>
                          <a:cs typeface="Arial"/>
                          <a:sym typeface="Arial"/>
                        </a:rPr>
                        <a:t>$365M - $400M</a:t>
                      </a:r>
                      <a:endParaRPr/>
                    </a:p>
                    <a:p>
                      <a:pPr indent="0" lvl="0" marL="0" marR="0" rtl="0" algn="ctr">
                        <a:lnSpc>
                          <a:spcPct val="100000"/>
                        </a:lnSpc>
                        <a:spcBef>
                          <a:spcPts val="0"/>
                        </a:spcBef>
                        <a:spcAft>
                          <a:spcPts val="0"/>
                        </a:spcAft>
                        <a:buNone/>
                      </a:pPr>
                      <a:r>
                        <a:t/>
                      </a:r>
                      <a:endParaRPr sz="1100" u="none" cap="none" strike="noStrike">
                        <a:solidFill>
                          <a:schemeClr val="dk1"/>
                        </a:solidFill>
                      </a:endParaRPr>
                    </a:p>
                  </a:txBody>
                  <a:tcPr marT="34300" marB="34300" marR="68575" marL="68575" anchor="ctr">
                    <a:solidFill>
                      <a:srgbClr val="92D050"/>
                    </a:solidFill>
                  </a:tcPr>
                </a:tc>
                <a:tc>
                  <a:txBody>
                    <a:bodyPr/>
                    <a:lstStyle/>
                    <a:p>
                      <a:pPr indent="0" lvl="0" marL="0" marR="0" rtl="0" algn="ctr">
                        <a:lnSpc>
                          <a:spcPct val="100000"/>
                        </a:lnSpc>
                        <a:spcBef>
                          <a:spcPts val="0"/>
                        </a:spcBef>
                        <a:spcAft>
                          <a:spcPts val="0"/>
                        </a:spcAft>
                        <a:buNone/>
                      </a:pPr>
                      <a:r>
                        <a:rPr lang="en-US" sz="1100" u="none" cap="none" strike="noStrike">
                          <a:solidFill>
                            <a:schemeClr val="dk1"/>
                          </a:solidFill>
                          <a:latin typeface="Arial"/>
                          <a:ea typeface="Arial"/>
                          <a:cs typeface="Arial"/>
                          <a:sym typeface="Arial"/>
                        </a:rPr>
                        <a:t>110</a:t>
                      </a:r>
                      <a:endParaRPr/>
                    </a:p>
                  </a:txBody>
                  <a:tcPr marT="34300" marB="34300" marR="68575" marL="68575" anchor="ctr">
                    <a:solidFill>
                      <a:srgbClr val="92D050"/>
                    </a:solidFill>
                  </a:tcPr>
                </a:tc>
              </a:tr>
              <a:tr h="466225">
                <a:tc>
                  <a:txBody>
                    <a:bodyPr/>
                    <a:lstStyle/>
                    <a:p>
                      <a:pPr indent="0" lvl="0" marL="0" marR="0" rtl="0" algn="ctr">
                        <a:lnSpc>
                          <a:spcPct val="100000"/>
                        </a:lnSpc>
                        <a:spcBef>
                          <a:spcPts val="0"/>
                        </a:spcBef>
                        <a:spcAft>
                          <a:spcPts val="0"/>
                        </a:spcAft>
                        <a:buNone/>
                      </a:pPr>
                      <a:r>
                        <a:rPr b="1" lang="en-US" sz="1100" u="none" cap="none" strike="noStrike">
                          <a:solidFill>
                            <a:schemeClr val="dk1"/>
                          </a:solidFill>
                        </a:rPr>
                        <a:t>DEEP DRAFT PROJECTS</a:t>
                      </a:r>
                      <a:endParaRPr/>
                    </a:p>
                  </a:txBody>
                  <a:tcPr marT="34300" marB="34300" marR="68575" marL="68575" anchor="ctr">
                    <a:solidFill>
                      <a:srgbClr val="FFC000"/>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latin typeface="Arial"/>
                          <a:ea typeface="Arial"/>
                          <a:cs typeface="Arial"/>
                          <a:sym typeface="Arial"/>
                        </a:rPr>
                        <a:t>4.8 – 5.4M </a:t>
                      </a:r>
                      <a:endParaRPr/>
                    </a:p>
                  </a:txBody>
                  <a:tcPr marT="34300" marB="34300" marR="68575" marL="68575" anchor="ctr">
                    <a:solidFill>
                      <a:srgbClr val="FFC000"/>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100" u="none" cap="none" strike="noStrike">
                          <a:solidFill>
                            <a:schemeClr val="dk1"/>
                          </a:solidFill>
                          <a:latin typeface="Arial"/>
                          <a:ea typeface="Arial"/>
                          <a:cs typeface="Arial"/>
                          <a:sym typeface="Arial"/>
                        </a:rPr>
                        <a:t>7.5M-8.0M</a:t>
                      </a:r>
                      <a:endParaRPr/>
                    </a:p>
                  </a:txBody>
                  <a:tcPr marT="34300" marB="34300" marR="68575" marL="68575" anchor="ctr">
                    <a:solidFill>
                      <a:srgbClr val="FFC000"/>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latin typeface="Arial"/>
                          <a:ea typeface="Arial"/>
                          <a:cs typeface="Arial"/>
                          <a:sym typeface="Arial"/>
                        </a:rPr>
                        <a:t>$300M - $315M</a:t>
                      </a:r>
                      <a:endParaRPr/>
                    </a:p>
                  </a:txBody>
                  <a:tcPr marT="34300" marB="34300" marR="68575" marL="68575" anchor="ctr">
                    <a:solidFill>
                      <a:srgbClr val="FFC000"/>
                    </a:solidFill>
                  </a:tcPr>
                </a:tc>
                <a:tc>
                  <a:txBody>
                    <a:bodyPr/>
                    <a:lstStyle/>
                    <a:p>
                      <a:pPr indent="0" lvl="0" marL="0" marR="0" rtl="0" algn="ctr">
                        <a:lnSpc>
                          <a:spcPct val="100000"/>
                        </a:lnSpc>
                        <a:spcBef>
                          <a:spcPts val="0"/>
                        </a:spcBef>
                        <a:spcAft>
                          <a:spcPts val="0"/>
                        </a:spcAft>
                        <a:buNone/>
                      </a:pPr>
                      <a:r>
                        <a:rPr lang="en-US" sz="1100" u="none" cap="none" strike="noStrike">
                          <a:solidFill>
                            <a:schemeClr val="dk1"/>
                          </a:solidFill>
                          <a:latin typeface="Arial"/>
                          <a:ea typeface="Arial"/>
                          <a:cs typeface="Arial"/>
                          <a:sym typeface="Arial"/>
                        </a:rPr>
                        <a:t>43</a:t>
                      </a:r>
                      <a:endParaRPr/>
                    </a:p>
                    <a:p>
                      <a:pPr indent="0" lvl="0" marL="0" marR="0" rtl="0" algn="ctr">
                        <a:lnSpc>
                          <a:spcPct val="100000"/>
                        </a:lnSpc>
                        <a:spcBef>
                          <a:spcPts val="0"/>
                        </a:spcBef>
                        <a:spcAft>
                          <a:spcPts val="0"/>
                        </a:spcAft>
                        <a:buNone/>
                      </a:pPr>
                      <a:r>
                        <a:t/>
                      </a:r>
                      <a:endParaRPr sz="1100" u="none" cap="none" strike="noStrike">
                        <a:solidFill>
                          <a:schemeClr val="dk1"/>
                        </a:solidFill>
                        <a:latin typeface="Arial"/>
                        <a:ea typeface="Arial"/>
                        <a:cs typeface="Arial"/>
                        <a:sym typeface="Arial"/>
                      </a:endParaRPr>
                    </a:p>
                  </a:txBody>
                  <a:tcPr marT="34300" marB="34300" marR="68575" marL="68575" anchor="ctr">
                    <a:solidFill>
                      <a:srgbClr val="FFC000"/>
                    </a:solidFill>
                  </a:tcPr>
                </a:tc>
              </a:tr>
              <a:tr h="548650">
                <a:tc>
                  <a:txBody>
                    <a:bodyPr/>
                    <a:lstStyle/>
                    <a:p>
                      <a:pPr indent="0" lvl="0" marL="0" marR="0" rtl="0" algn="ctr">
                        <a:lnSpc>
                          <a:spcPct val="100000"/>
                        </a:lnSpc>
                        <a:spcBef>
                          <a:spcPts val="0"/>
                        </a:spcBef>
                        <a:spcAft>
                          <a:spcPts val="0"/>
                        </a:spcAft>
                        <a:buNone/>
                      </a:pPr>
                      <a:r>
                        <a:rPr b="1" lang="en-US" sz="1100" u="none" cap="none" strike="noStrike">
                          <a:solidFill>
                            <a:schemeClr val="dk1"/>
                          </a:solidFill>
                        </a:rPr>
                        <a:t>DEEP DRAFT PROJECTS</a:t>
                      </a:r>
                      <a:endParaRPr/>
                    </a:p>
                    <a:p>
                      <a:pPr indent="0" lvl="0" marL="0" marR="0" rtl="0" algn="ctr">
                        <a:lnSpc>
                          <a:spcPct val="100000"/>
                        </a:lnSpc>
                        <a:spcBef>
                          <a:spcPts val="0"/>
                        </a:spcBef>
                        <a:spcAft>
                          <a:spcPts val="0"/>
                        </a:spcAft>
                        <a:buNone/>
                      </a:pPr>
                      <a:r>
                        <a:rPr lang="en-US" sz="1100" u="none" cap="none" strike="noStrike">
                          <a:solidFill>
                            <a:schemeClr val="dk1"/>
                          </a:solidFill>
                        </a:rPr>
                        <a:t>(Active Commercial)</a:t>
                      </a:r>
                      <a:endParaRPr/>
                    </a:p>
                  </a:txBody>
                  <a:tcPr marT="34300" marB="34300" marR="68575" marL="68575" anchor="ctr">
                    <a:solidFill>
                      <a:srgbClr val="FFC000"/>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chemeClr val="dk1"/>
                          </a:solidFill>
                          <a:latin typeface="Arial"/>
                          <a:ea typeface="Arial"/>
                          <a:cs typeface="Arial"/>
                          <a:sym typeface="Arial"/>
                        </a:rPr>
                        <a:t>4.2M – 4.6M</a:t>
                      </a:r>
                      <a:endParaRPr/>
                    </a:p>
                  </a:txBody>
                  <a:tcPr marT="34300" marB="34300" marR="68575" marL="68575" anchor="ctr">
                    <a:solidFill>
                      <a:srgbClr val="FFC000"/>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lang="en-US" sz="1100" u="none" cap="none" strike="noStrike">
                          <a:solidFill>
                            <a:schemeClr val="dk1"/>
                          </a:solidFill>
                          <a:latin typeface="Arial"/>
                          <a:ea typeface="Arial"/>
                          <a:cs typeface="Arial"/>
                          <a:sym typeface="Arial"/>
                        </a:rPr>
                        <a:t>5.2M – 5.8M</a:t>
                      </a:r>
                      <a:endParaRPr/>
                    </a:p>
                  </a:txBody>
                  <a:tcPr marT="34300" marB="34300" marR="68575" marL="68575" anchor="ctr">
                    <a:solidFill>
                      <a:srgbClr val="FFC000"/>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chemeClr val="dk1"/>
                          </a:solidFill>
                          <a:latin typeface="Arial"/>
                          <a:ea typeface="Arial"/>
                          <a:cs typeface="Arial"/>
                          <a:sym typeface="Arial"/>
                        </a:rPr>
                        <a:t>$210M - $240M</a:t>
                      </a:r>
                      <a:endParaRPr/>
                    </a:p>
                  </a:txBody>
                  <a:tcPr marT="34300" marB="34300" marR="68575" marL="68575" anchor="ctr">
                    <a:solidFill>
                      <a:srgbClr val="FFC000"/>
                    </a:solidFill>
                  </a:tcPr>
                </a:tc>
                <a:tc>
                  <a:txBody>
                    <a:bodyPr/>
                    <a:lstStyle/>
                    <a:p>
                      <a:pPr indent="0" lvl="0" marL="0" marR="0" rtl="0" algn="ctr">
                        <a:lnSpc>
                          <a:spcPct val="100000"/>
                        </a:lnSpc>
                        <a:spcBef>
                          <a:spcPts val="0"/>
                        </a:spcBef>
                        <a:spcAft>
                          <a:spcPts val="0"/>
                        </a:spcAft>
                        <a:buNone/>
                      </a:pPr>
                      <a:r>
                        <a:rPr b="1" lang="en-US" sz="1100" u="none" cap="none" strike="noStrike">
                          <a:solidFill>
                            <a:schemeClr val="dk1"/>
                          </a:solidFill>
                          <a:latin typeface="Arial"/>
                          <a:ea typeface="Arial"/>
                          <a:cs typeface="Arial"/>
                          <a:sym typeface="Arial"/>
                        </a:rPr>
                        <a:t>37</a:t>
                      </a:r>
                      <a:endParaRPr/>
                    </a:p>
                  </a:txBody>
                  <a:tcPr marT="34300" marB="34300" marR="68575" marL="68575" anchor="ctr">
                    <a:solidFill>
                      <a:srgbClr val="FFC000"/>
                    </a:solidFill>
                  </a:tcPr>
                </a:tc>
              </a:tr>
              <a:tr h="413125">
                <a:tc>
                  <a:txBody>
                    <a:bodyPr/>
                    <a:lstStyle/>
                    <a:p>
                      <a:pPr indent="0" lvl="0" marL="0" marR="0" rtl="0" algn="ctr">
                        <a:lnSpc>
                          <a:spcPct val="100000"/>
                        </a:lnSpc>
                        <a:spcBef>
                          <a:spcPts val="0"/>
                        </a:spcBef>
                        <a:spcAft>
                          <a:spcPts val="0"/>
                        </a:spcAft>
                        <a:buNone/>
                      </a:pPr>
                      <a:r>
                        <a:rPr b="1" lang="en-US" sz="1100" u="none" cap="none" strike="noStrike">
                          <a:solidFill>
                            <a:schemeClr val="dk1"/>
                          </a:solidFill>
                        </a:rPr>
                        <a:t>SHALLOW DRAFT PROJECTS</a:t>
                      </a:r>
                      <a:endParaRPr/>
                    </a:p>
                  </a:txBody>
                  <a:tcPr marT="34300" marB="34300" marR="68575" marL="68575" anchor="ctr">
                    <a:solidFill>
                      <a:srgbClr val="99CCF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latin typeface="Arial"/>
                          <a:ea typeface="Arial"/>
                          <a:cs typeface="Arial"/>
                          <a:sym typeface="Arial"/>
                        </a:rPr>
                        <a:t>1.0 – 1.1M</a:t>
                      </a:r>
                      <a:endParaRPr/>
                    </a:p>
                  </a:txBody>
                  <a:tcPr marT="34300" marB="34300" marR="68575" marL="68575" anchor="ctr">
                    <a:solidFill>
                      <a:srgbClr val="99CCF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latin typeface="Arial"/>
                          <a:ea typeface="Arial"/>
                          <a:cs typeface="Arial"/>
                          <a:sym typeface="Arial"/>
                        </a:rPr>
                        <a:t>1.0 – 1.1M</a:t>
                      </a:r>
                      <a:endParaRPr sz="1100" u="none" cap="none" strike="noStrike">
                        <a:solidFill>
                          <a:schemeClr val="dk1"/>
                        </a:solidFill>
                      </a:endParaRPr>
                    </a:p>
                  </a:txBody>
                  <a:tcPr marT="34300" marB="34300" marR="68575" marL="68575" anchor="ctr">
                    <a:solidFill>
                      <a:srgbClr val="99CCF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latin typeface="Arial"/>
                          <a:ea typeface="Arial"/>
                          <a:cs typeface="Arial"/>
                          <a:sym typeface="Arial"/>
                        </a:rPr>
                        <a:t>$65M - $70M</a:t>
                      </a:r>
                      <a:endParaRPr/>
                    </a:p>
                    <a:p>
                      <a:pPr indent="0" lvl="0" marL="0" marR="0" rtl="0" algn="ctr">
                        <a:lnSpc>
                          <a:spcPct val="100000"/>
                        </a:lnSpc>
                        <a:spcBef>
                          <a:spcPts val="0"/>
                        </a:spcBef>
                        <a:spcAft>
                          <a:spcPts val="0"/>
                        </a:spcAft>
                        <a:buNone/>
                      </a:pPr>
                      <a:r>
                        <a:t/>
                      </a:r>
                      <a:endParaRPr sz="1100" u="none" cap="none" strike="noStrike">
                        <a:solidFill>
                          <a:schemeClr val="dk1"/>
                        </a:solidFill>
                      </a:endParaRPr>
                    </a:p>
                  </a:txBody>
                  <a:tcPr marT="34300" marB="34300" marR="68575" marL="68575" anchor="ctr">
                    <a:solidFill>
                      <a:srgbClr val="99CCFF"/>
                    </a:solidFill>
                  </a:tcPr>
                </a:tc>
                <a:tc>
                  <a:txBody>
                    <a:bodyPr/>
                    <a:lstStyle/>
                    <a:p>
                      <a:pPr indent="0" lvl="0" marL="0" marR="0" rtl="0" algn="ctr">
                        <a:lnSpc>
                          <a:spcPct val="100000"/>
                        </a:lnSpc>
                        <a:spcBef>
                          <a:spcPts val="0"/>
                        </a:spcBef>
                        <a:spcAft>
                          <a:spcPts val="0"/>
                        </a:spcAft>
                        <a:buNone/>
                      </a:pPr>
                      <a:r>
                        <a:rPr lang="en-US" sz="1100" u="none" cap="none" strike="noStrike">
                          <a:solidFill>
                            <a:schemeClr val="dk1"/>
                          </a:solidFill>
                          <a:latin typeface="Arial"/>
                          <a:ea typeface="Arial"/>
                          <a:cs typeface="Arial"/>
                          <a:sym typeface="Arial"/>
                        </a:rPr>
                        <a:t>67</a:t>
                      </a:r>
                      <a:endParaRPr/>
                    </a:p>
                  </a:txBody>
                  <a:tcPr marT="34300" marB="34300" marR="68575" marL="68575" anchor="ctr">
                    <a:solidFill>
                      <a:srgbClr val="99CCFF"/>
                    </a:solidFill>
                  </a:tcPr>
                </a:tc>
              </a:tr>
            </a:tbl>
          </a:graphicData>
        </a:graphic>
      </p:graphicFrame>
      <p:sp>
        <p:nvSpPr>
          <p:cNvPr id="1784" name="Google Shape;1784;p12"/>
          <p:cNvSpPr txBox="1"/>
          <p:nvPr>
            <p:ph idx="10" type="dt"/>
          </p:nvPr>
        </p:nvSpPr>
        <p:spPr>
          <a:xfrm>
            <a:off x="6886575" y="4986507"/>
            <a:ext cx="2057400" cy="13716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r>
              <a:rPr lang="en-US"/>
              <a:t>3/23/2023</a:t>
            </a:r>
            <a:endParaRPr/>
          </a:p>
        </p:txBody>
      </p:sp>
      <p:sp>
        <p:nvSpPr>
          <p:cNvPr id="1785" name="Google Shape;1785;p12"/>
          <p:cNvSpPr txBox="1"/>
          <p:nvPr/>
        </p:nvSpPr>
        <p:spPr>
          <a:xfrm>
            <a:off x="521858" y="3608537"/>
            <a:ext cx="8100283"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About 35 % of projects </a:t>
            </a:r>
            <a:r>
              <a:rPr b="0" i="0" lang="en-US" sz="1100" u="none" cap="none" strike="noStrike">
                <a:solidFill>
                  <a:srgbClr val="000000"/>
                </a:solidFill>
                <a:latin typeface="Arial"/>
                <a:ea typeface="Arial"/>
                <a:cs typeface="Arial"/>
                <a:sym typeface="Arial"/>
              </a:rPr>
              <a:t>have been identified </a:t>
            </a:r>
            <a:r>
              <a:rPr b="1" i="0" lang="en-US" sz="1100" u="none" cap="none" strike="noStrike">
                <a:solidFill>
                  <a:srgbClr val="000000"/>
                </a:solidFill>
                <a:latin typeface="Arial"/>
                <a:ea typeface="Arial"/>
                <a:cs typeface="Arial"/>
                <a:sym typeface="Arial"/>
              </a:rPr>
              <a:t>with risks due to sediment characteristics</a:t>
            </a:r>
            <a:r>
              <a:rPr b="0" i="0" lang="en-US" sz="1100" u="none" cap="none" strike="noStrike">
                <a:solidFill>
                  <a:srgbClr val="000000"/>
                </a:solidFill>
                <a:latin typeface="Arial"/>
                <a:ea typeface="Arial"/>
                <a:cs typeface="Arial"/>
                <a:sym typeface="Arial"/>
              </a:rPr>
              <a:t> or challenges with material below existing channel depth (ex: materials with contaminants; capping/remediation, hard bottom material, TSCA, anthropogenetic material)</a:t>
            </a:r>
            <a:endParaRPr/>
          </a:p>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Nearly 50% projects </a:t>
            </a:r>
            <a:r>
              <a:rPr b="0" i="0" lang="en-US" sz="1100" u="none" cap="none" strike="noStrike">
                <a:solidFill>
                  <a:srgbClr val="000000"/>
                </a:solidFill>
                <a:latin typeface="Arial"/>
                <a:ea typeface="Arial"/>
                <a:cs typeface="Arial"/>
                <a:sym typeface="Arial"/>
              </a:rPr>
              <a:t>have been identified with </a:t>
            </a:r>
            <a:r>
              <a:rPr b="1" i="0" lang="en-US" sz="1100" u="none" cap="none" strike="noStrike">
                <a:solidFill>
                  <a:srgbClr val="000000"/>
                </a:solidFill>
                <a:latin typeface="Arial"/>
                <a:ea typeface="Arial"/>
                <a:cs typeface="Arial"/>
                <a:sym typeface="Arial"/>
              </a:rPr>
              <a:t>challenges relative to dredged material management including placement availability and capacity</a:t>
            </a:r>
            <a:r>
              <a:rPr b="0" i="0" lang="en-US" sz="1100" u="none" cap="none" strike="noStrike">
                <a:solidFill>
                  <a:srgbClr val="000000"/>
                </a:solidFill>
                <a:latin typeface="Arial"/>
                <a:ea typeface="Arial"/>
                <a:cs typeface="Arial"/>
                <a:sym typeface="Arial"/>
              </a:rPr>
              <a:t> (ex: CDF capacity, environmental compliance, placement identification)</a:t>
            </a:r>
            <a:endParaRPr/>
          </a:p>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100" u="none" cap="none" strike="noStrike">
                <a:solidFill>
                  <a:srgbClr val="FF0000"/>
                </a:solidFill>
                <a:latin typeface="Arial"/>
                <a:ea typeface="Arial"/>
                <a:cs typeface="Arial"/>
                <a:sym typeface="Arial"/>
              </a:rPr>
              <a:t>*</a:t>
            </a:r>
            <a:r>
              <a:rPr b="0" i="0" lang="en-US" sz="1100" u="none" cap="none" strike="noStrike">
                <a:solidFill>
                  <a:srgbClr val="000000"/>
                </a:solidFill>
                <a:latin typeface="Arial"/>
                <a:ea typeface="Arial"/>
                <a:cs typeface="Arial"/>
                <a:sym typeface="Arial"/>
              </a:rPr>
              <a:t> Escalated to FY29 costs based on anticipating budget development in FY25 (full work package cost)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0" name="Shape 1790"/>
        <p:cNvGrpSpPr/>
        <p:nvPr/>
      </p:nvGrpSpPr>
      <p:grpSpPr>
        <a:xfrm>
          <a:off x="0" y="0"/>
          <a:ext cx="0" cy="0"/>
          <a:chOff x="0" y="0"/>
          <a:chExt cx="0" cy="0"/>
        </a:xfrm>
      </p:grpSpPr>
      <p:sp>
        <p:nvSpPr>
          <p:cNvPr id="1791" name="Google Shape;1791;p13"/>
          <p:cNvSpPr txBox="1"/>
          <p:nvPr>
            <p:ph idx="10" type="dt"/>
          </p:nvPr>
        </p:nvSpPr>
        <p:spPr>
          <a:xfrm>
            <a:off x="6886575" y="4980384"/>
            <a:ext cx="2057400" cy="13716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r>
              <a:rPr lang="en-US"/>
              <a:t>3/23/2023</a:t>
            </a:r>
            <a:endParaRPr/>
          </a:p>
        </p:txBody>
      </p:sp>
      <p:sp>
        <p:nvSpPr>
          <p:cNvPr id="1792" name="Google Shape;1792;p13"/>
          <p:cNvSpPr txBox="1"/>
          <p:nvPr/>
        </p:nvSpPr>
        <p:spPr>
          <a:xfrm>
            <a:off x="200026" y="711518"/>
            <a:ext cx="8322143" cy="3785652"/>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0000"/>
                </a:solidFill>
                <a:latin typeface="Arial"/>
                <a:ea typeface="Arial"/>
                <a:cs typeface="Arial"/>
                <a:sym typeface="Arial"/>
              </a:rPr>
              <a:t>Continue to inform stakeholders on IGLD2020 &amp; LWD change. </a:t>
            </a:r>
            <a:r>
              <a:rPr b="0" i="0" lang="en-US" sz="1500" u="none" cap="none" strike="noStrike">
                <a:solidFill>
                  <a:srgbClr val="FF0000"/>
                </a:solidFill>
                <a:latin typeface="Arial"/>
                <a:ea typeface="Arial"/>
                <a:cs typeface="Arial"/>
                <a:sym typeface="Arial"/>
              </a:rPr>
              <a:t>New LWD expected to be in place by 2027</a:t>
            </a:r>
            <a:r>
              <a:rPr b="0" i="0" lang="en-US" sz="15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0000"/>
                </a:solidFill>
                <a:latin typeface="Arial"/>
                <a:ea typeface="Arial"/>
                <a:cs typeface="Arial"/>
                <a:sym typeface="Arial"/>
              </a:rPr>
              <a:t>Move forward engaging with stakeholders on project-by-project basis with survey results to discuss prioritizing new LWD material removal areas.</a:t>
            </a:r>
            <a:endParaRPr/>
          </a:p>
          <a:p>
            <a:pPr indent="-214312" lvl="1" marL="557213"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FF0000"/>
                </a:solidFill>
                <a:latin typeface="Arial"/>
                <a:ea typeface="Arial"/>
                <a:cs typeface="Arial"/>
                <a:sym typeface="Arial"/>
              </a:rPr>
              <a:t>Need detailed input from ports and users on priority areas within the projects, and feedback on prioritization within the GL Nav system</a:t>
            </a:r>
            <a:endParaRPr/>
          </a:p>
          <a:p>
            <a:pPr indent="-214312" lvl="1" marL="557213"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0000"/>
                </a:solidFill>
                <a:latin typeface="Arial"/>
                <a:ea typeface="Arial"/>
                <a:cs typeface="Arial"/>
                <a:sym typeface="Arial"/>
              </a:rPr>
              <a:t>Can begin immediately discussing placement challenges and solutions</a:t>
            </a:r>
            <a:endParaRPr/>
          </a:p>
          <a:p>
            <a:pPr indent="0" lvl="1"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0000"/>
                </a:solidFill>
                <a:latin typeface="Arial"/>
                <a:ea typeface="Arial"/>
                <a:cs typeface="Arial"/>
                <a:sym typeface="Arial"/>
              </a:rPr>
              <a:t>Continue</a:t>
            </a:r>
            <a:r>
              <a:rPr b="0" i="0" lang="en-US" sz="1500" u="none" cap="none" strike="noStrike">
                <a:solidFill>
                  <a:srgbClr val="FF0000"/>
                </a:solidFill>
                <a:latin typeface="Arial"/>
                <a:ea typeface="Arial"/>
                <a:cs typeface="Arial"/>
                <a:sym typeface="Arial"/>
              </a:rPr>
              <a:t> refinement in calculated quantities and costs expected due to new LWD</a:t>
            </a:r>
            <a:r>
              <a:rPr b="0" i="0" lang="en-US" sz="1500" u="none" cap="none" strike="noStrike">
                <a:solidFill>
                  <a:srgbClr val="000000"/>
                </a:solidFill>
                <a:latin typeface="Arial"/>
                <a:ea typeface="Arial"/>
                <a:cs typeface="Arial"/>
                <a:sym typeface="Arial"/>
              </a:rPr>
              <a:t>, incorporate risks related to sediment characteristics (contaminated areas, hard material or bedrock) and placement (material management, capacity, suitability).</a:t>
            </a:r>
            <a:endParaRPr/>
          </a:p>
          <a:p>
            <a:pPr indent="0" lvl="1"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0000"/>
                </a:solidFill>
                <a:latin typeface="Arial"/>
                <a:ea typeface="Arial"/>
                <a:cs typeface="Arial"/>
                <a:sym typeface="Arial"/>
              </a:rPr>
              <a:t>Develop recommended </a:t>
            </a:r>
            <a:r>
              <a:rPr b="0" i="0" lang="en-US" sz="1500" u="none" cap="none" strike="noStrike">
                <a:solidFill>
                  <a:srgbClr val="FF0000"/>
                </a:solidFill>
                <a:latin typeface="Arial"/>
                <a:ea typeface="Arial"/>
                <a:cs typeface="Arial"/>
                <a:sym typeface="Arial"/>
              </a:rPr>
              <a:t>phased approach for budgeting, taking into consideration material management</a:t>
            </a:r>
            <a:r>
              <a:rPr b="0" i="0" lang="en-US" sz="1500" u="none" cap="none" strike="noStrike">
                <a:solidFill>
                  <a:srgbClr val="000000"/>
                </a:solidFill>
                <a:latin typeface="Arial"/>
                <a:ea typeface="Arial"/>
                <a:cs typeface="Arial"/>
                <a:sym typeface="Arial"/>
              </a:rPr>
              <a:t>. Layout funding strategy within typical 2-year budget cycle. Communicate both internally within Corps and externally with stakeholders on funding needs.</a:t>
            </a:r>
            <a:endParaRPr b="0" i="0" sz="1050" u="none" cap="none" strike="noStrike">
              <a:solidFill>
                <a:srgbClr val="000000"/>
              </a:solidFill>
              <a:latin typeface="Arial"/>
              <a:ea typeface="Arial"/>
              <a:cs typeface="Arial"/>
              <a:sym typeface="Arial"/>
            </a:endParaRPr>
          </a:p>
        </p:txBody>
      </p:sp>
      <p:sp>
        <p:nvSpPr>
          <p:cNvPr id="1793" name="Google Shape;1793;p13"/>
          <p:cNvSpPr txBox="1"/>
          <p:nvPr/>
        </p:nvSpPr>
        <p:spPr>
          <a:xfrm>
            <a:off x="311700" y="163216"/>
            <a:ext cx="8520600" cy="495152"/>
          </a:xfrm>
          <a:prstGeom prst="rect">
            <a:avLst/>
          </a:prstGeom>
          <a:solidFill>
            <a:srgbClr val="4A86E8">
              <a:alpha val="41568"/>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2"/>
              </a:buClr>
              <a:buSzPts val="2400"/>
              <a:buFont typeface="Arial"/>
              <a:buNone/>
            </a:pPr>
            <a:r>
              <a:rPr b="1" i="0" lang="en-US" sz="2000" u="none" cap="none" strike="noStrike">
                <a:solidFill>
                  <a:schemeClr val="dk1"/>
                </a:solidFill>
                <a:latin typeface="Oswald"/>
                <a:ea typeface="Oswald"/>
                <a:cs typeface="Oswald"/>
                <a:sym typeface="Oswald"/>
              </a:rPr>
              <a:t>USACE - NEXT STEPS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7" name="Shape 1797"/>
        <p:cNvGrpSpPr/>
        <p:nvPr/>
      </p:nvGrpSpPr>
      <p:grpSpPr>
        <a:xfrm>
          <a:off x="0" y="0"/>
          <a:ext cx="0" cy="0"/>
          <a:chOff x="0" y="0"/>
          <a:chExt cx="0" cy="0"/>
        </a:xfrm>
      </p:grpSpPr>
      <p:pic>
        <p:nvPicPr>
          <p:cNvPr id="1798" name="Google Shape;1798;g227ce9f1eaa_0_198"/>
          <p:cNvPicPr preferRelativeResize="0"/>
          <p:nvPr/>
        </p:nvPicPr>
        <p:blipFill>
          <a:blip r:embed="rId3">
            <a:alphaModFix/>
          </a:blip>
          <a:stretch>
            <a:fillRect/>
          </a:stretch>
        </p:blipFill>
        <p:spPr>
          <a:xfrm>
            <a:off x="414350" y="67325"/>
            <a:ext cx="8123052" cy="4740874"/>
          </a:xfrm>
          <a:prstGeom prst="rect">
            <a:avLst/>
          </a:prstGeom>
          <a:noFill/>
          <a:ln>
            <a:noFill/>
          </a:ln>
        </p:spPr>
      </p:pic>
      <p:sp>
        <p:nvSpPr>
          <p:cNvPr id="1799" name="Google Shape;1799;g227ce9f1eaa_0_198"/>
          <p:cNvSpPr txBox="1"/>
          <p:nvPr/>
        </p:nvSpPr>
        <p:spPr>
          <a:xfrm>
            <a:off x="220534" y="4377407"/>
            <a:ext cx="32346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Presenters:</a:t>
            </a:r>
            <a:endParaRPr/>
          </a:p>
          <a:p>
            <a:pPr indent="0" lvl="0" marL="0" marR="0" rtl="0" algn="l">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Joffrey Dufour &amp; Jennifer Marche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3" name="Shape 1803"/>
        <p:cNvGrpSpPr/>
        <p:nvPr/>
      </p:nvGrpSpPr>
      <p:grpSpPr>
        <a:xfrm>
          <a:off x="0" y="0"/>
          <a:ext cx="0" cy="0"/>
          <a:chOff x="0" y="0"/>
          <a:chExt cx="0" cy="0"/>
        </a:xfrm>
      </p:grpSpPr>
      <p:sp>
        <p:nvSpPr>
          <p:cNvPr id="1804" name="Google Shape;1804;g227ce9f1eaa_0_20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US"/>
              <a:t>Map with change colour coded</a:t>
            </a:r>
            <a:endParaRPr/>
          </a:p>
        </p:txBody>
      </p:sp>
      <p:pic>
        <p:nvPicPr>
          <p:cNvPr id="1805" name="Google Shape;1805;g227ce9f1eaa_0_205"/>
          <p:cNvPicPr preferRelativeResize="0"/>
          <p:nvPr/>
        </p:nvPicPr>
        <p:blipFill rotWithShape="1">
          <a:blip r:embed="rId3">
            <a:alphaModFix/>
          </a:blip>
          <a:srcRect b="0" l="0" r="0" t="0"/>
          <a:stretch/>
        </p:blipFill>
        <p:spPr>
          <a:xfrm>
            <a:off x="303766" y="785268"/>
            <a:ext cx="4293047" cy="3988215"/>
          </a:xfrm>
          <a:prstGeom prst="rect">
            <a:avLst/>
          </a:prstGeom>
          <a:noFill/>
          <a:ln>
            <a:noFill/>
          </a:ln>
        </p:spPr>
      </p:pic>
      <p:sp>
        <p:nvSpPr>
          <p:cNvPr id="1806" name="Google Shape;1806;g227ce9f1eaa_0_205"/>
          <p:cNvSpPr txBox="1"/>
          <p:nvPr/>
        </p:nvSpPr>
        <p:spPr>
          <a:xfrm>
            <a:off x="1137817" y="854472"/>
            <a:ext cx="875700" cy="514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chemeClr val="dk1"/>
                </a:solidFill>
                <a:latin typeface="Arial"/>
                <a:ea typeface="Arial"/>
                <a:cs typeface="Arial"/>
                <a:sym typeface="Arial"/>
              </a:rPr>
              <a:t>Superior</a:t>
            </a:r>
            <a:endParaRPr/>
          </a:p>
          <a:p>
            <a:pPr indent="0" lvl="0" marL="0" marR="0" rtl="0" algn="l">
              <a:lnSpc>
                <a:spcPct val="100000"/>
              </a:lnSpc>
              <a:spcBef>
                <a:spcPts val="180"/>
              </a:spcBef>
              <a:spcAft>
                <a:spcPts val="0"/>
              </a:spcAft>
              <a:buClr>
                <a:srgbClr val="000000"/>
              </a:buClr>
              <a:buSzPts val="900"/>
              <a:buFont typeface="Arial"/>
              <a:buNone/>
            </a:pPr>
            <a:r>
              <a:rPr b="1" i="0" lang="en-US" sz="900" u="none" cap="none" strike="noStrike">
                <a:solidFill>
                  <a:srgbClr val="FF0000"/>
                </a:solidFill>
                <a:latin typeface="Arial"/>
                <a:ea typeface="Arial"/>
                <a:cs typeface="Arial"/>
                <a:sym typeface="Arial"/>
              </a:rPr>
              <a:t>Proposed shift: -0.23 m</a:t>
            </a:r>
            <a:endParaRPr/>
          </a:p>
        </p:txBody>
      </p:sp>
      <p:sp>
        <p:nvSpPr>
          <p:cNvPr id="1807" name="Google Shape;1807;g227ce9f1eaa_0_205"/>
          <p:cNvSpPr txBox="1"/>
          <p:nvPr/>
        </p:nvSpPr>
        <p:spPr>
          <a:xfrm>
            <a:off x="500912" y="3062897"/>
            <a:ext cx="885000" cy="726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chemeClr val="dk1"/>
                </a:solidFill>
                <a:latin typeface="Arial"/>
                <a:ea typeface="Arial"/>
                <a:cs typeface="Arial"/>
                <a:sym typeface="Arial"/>
              </a:rPr>
              <a:t>Michigan</a:t>
            </a:r>
            <a:endParaRPr/>
          </a:p>
          <a:p>
            <a:pPr indent="0" lvl="0" marL="0" marR="0" rtl="0" algn="l">
              <a:lnSpc>
                <a:spcPct val="100000"/>
              </a:lnSpc>
              <a:spcBef>
                <a:spcPts val="180"/>
              </a:spcBef>
              <a:spcAft>
                <a:spcPts val="0"/>
              </a:spcAft>
              <a:buClr>
                <a:srgbClr val="000000"/>
              </a:buClr>
              <a:buSzPts val="900"/>
              <a:buFont typeface="Arial"/>
              <a:buNone/>
            </a:pPr>
            <a:r>
              <a:rPr b="1" i="0" lang="en-US" sz="900" u="none" cap="none" strike="noStrike">
                <a:solidFill>
                  <a:srgbClr val="FF0000"/>
                </a:solidFill>
                <a:latin typeface="Arial"/>
                <a:ea typeface="Arial"/>
                <a:cs typeface="Arial"/>
                <a:sym typeface="Arial"/>
              </a:rPr>
              <a:t>Proposed shift: -0.30 m</a:t>
            </a:r>
            <a:endParaRPr/>
          </a:p>
          <a:p>
            <a:pPr indent="0" lvl="0" marL="0" marR="0" rtl="0" algn="l">
              <a:lnSpc>
                <a:spcPct val="100000"/>
              </a:lnSpc>
              <a:spcBef>
                <a:spcPts val="210"/>
              </a:spcBef>
              <a:spcAft>
                <a:spcPts val="0"/>
              </a:spcAft>
              <a:buClr>
                <a:srgbClr val="000000"/>
              </a:buClr>
              <a:buSzPts val="1050"/>
              <a:buFont typeface="Arial"/>
              <a:buNone/>
            </a:pPr>
            <a:r>
              <a:t/>
            </a:r>
            <a:endParaRPr b="1" i="0" sz="1050" u="none" cap="none" strike="noStrike">
              <a:solidFill>
                <a:schemeClr val="dk1"/>
              </a:solidFill>
              <a:latin typeface="Arial"/>
              <a:ea typeface="Arial"/>
              <a:cs typeface="Arial"/>
              <a:sym typeface="Arial"/>
            </a:endParaRPr>
          </a:p>
        </p:txBody>
      </p:sp>
      <p:sp>
        <p:nvSpPr>
          <p:cNvPr id="1808" name="Google Shape;1808;g227ce9f1eaa_0_205"/>
          <p:cNvSpPr txBox="1"/>
          <p:nvPr/>
        </p:nvSpPr>
        <p:spPr>
          <a:xfrm>
            <a:off x="2577852" y="2382296"/>
            <a:ext cx="922200" cy="573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chemeClr val="dk1"/>
                </a:solidFill>
                <a:latin typeface="Arial"/>
                <a:ea typeface="Arial"/>
                <a:cs typeface="Arial"/>
                <a:sym typeface="Arial"/>
              </a:rPr>
              <a:t>Huron</a:t>
            </a:r>
            <a:endParaRPr/>
          </a:p>
          <a:p>
            <a:pPr indent="0" lvl="0" marL="0" marR="0" rtl="0" algn="l">
              <a:lnSpc>
                <a:spcPct val="100000"/>
              </a:lnSpc>
              <a:spcBef>
                <a:spcPts val="180"/>
              </a:spcBef>
              <a:spcAft>
                <a:spcPts val="0"/>
              </a:spcAft>
              <a:buClr>
                <a:srgbClr val="000000"/>
              </a:buClr>
              <a:buSzPts val="900"/>
              <a:buFont typeface="Arial"/>
              <a:buNone/>
            </a:pPr>
            <a:r>
              <a:rPr b="1" i="0" lang="en-US" sz="900" u="none" cap="none" strike="noStrike">
                <a:solidFill>
                  <a:srgbClr val="FF0000"/>
                </a:solidFill>
                <a:latin typeface="Arial"/>
                <a:ea typeface="Arial"/>
                <a:cs typeface="Arial"/>
                <a:sym typeface="Arial"/>
              </a:rPr>
              <a:t>Proposed shift: -0.30 m</a:t>
            </a:r>
            <a:endParaRPr/>
          </a:p>
          <a:p>
            <a:pPr indent="0" lvl="0" marL="0" marR="0" rtl="0" algn="l">
              <a:lnSpc>
                <a:spcPct val="100000"/>
              </a:lnSpc>
              <a:spcBef>
                <a:spcPts val="210"/>
              </a:spcBef>
              <a:spcAft>
                <a:spcPts val="0"/>
              </a:spcAft>
              <a:buClr>
                <a:srgbClr val="000000"/>
              </a:buClr>
              <a:buSzPts val="1050"/>
              <a:buFont typeface="Arial"/>
              <a:buNone/>
            </a:pPr>
            <a:r>
              <a:t/>
            </a:r>
            <a:endParaRPr b="1" i="0" sz="1050" u="none" cap="none" strike="noStrike">
              <a:solidFill>
                <a:schemeClr val="dk1"/>
              </a:solidFill>
              <a:latin typeface="Arial"/>
              <a:ea typeface="Arial"/>
              <a:cs typeface="Arial"/>
              <a:sym typeface="Arial"/>
            </a:endParaRPr>
          </a:p>
        </p:txBody>
      </p:sp>
      <p:sp>
        <p:nvSpPr>
          <p:cNvPr id="1809" name="Google Shape;1809;g227ce9f1eaa_0_205"/>
          <p:cNvSpPr txBox="1"/>
          <p:nvPr/>
        </p:nvSpPr>
        <p:spPr>
          <a:xfrm>
            <a:off x="3012682" y="3987008"/>
            <a:ext cx="922200" cy="556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chemeClr val="dk1"/>
                </a:solidFill>
                <a:latin typeface="Arial"/>
                <a:ea typeface="Arial"/>
                <a:cs typeface="Arial"/>
                <a:sym typeface="Arial"/>
              </a:rPr>
              <a:t>Erie</a:t>
            </a:r>
            <a:endParaRPr/>
          </a:p>
          <a:p>
            <a:pPr indent="0" lvl="0" marL="0" marR="0" rtl="0" algn="l">
              <a:lnSpc>
                <a:spcPct val="100000"/>
              </a:lnSpc>
              <a:spcBef>
                <a:spcPts val="180"/>
              </a:spcBef>
              <a:spcAft>
                <a:spcPts val="0"/>
              </a:spcAft>
              <a:buClr>
                <a:srgbClr val="000000"/>
              </a:buClr>
              <a:buSzPts val="900"/>
              <a:buFont typeface="Arial"/>
              <a:buNone/>
            </a:pPr>
            <a:r>
              <a:rPr b="1" i="0" lang="en-US" sz="900" u="none" cap="none" strike="noStrike">
                <a:solidFill>
                  <a:srgbClr val="00B050"/>
                </a:solidFill>
                <a:latin typeface="Arial"/>
                <a:ea typeface="Arial"/>
                <a:cs typeface="Arial"/>
                <a:sym typeface="Arial"/>
              </a:rPr>
              <a:t>Proposed shift: +0.07 m</a:t>
            </a:r>
            <a:endParaRPr/>
          </a:p>
          <a:p>
            <a:pPr indent="0" lvl="0" marL="0" marR="0" rtl="0" algn="l">
              <a:lnSpc>
                <a:spcPct val="100000"/>
              </a:lnSpc>
              <a:spcBef>
                <a:spcPts val="210"/>
              </a:spcBef>
              <a:spcAft>
                <a:spcPts val="0"/>
              </a:spcAft>
              <a:buClr>
                <a:srgbClr val="000000"/>
              </a:buClr>
              <a:buSzPts val="1050"/>
              <a:buFont typeface="Arial"/>
              <a:buNone/>
            </a:pPr>
            <a:r>
              <a:t/>
            </a:r>
            <a:endParaRPr b="1" i="0" sz="1050" u="none" cap="none" strike="noStrike">
              <a:solidFill>
                <a:schemeClr val="dk1"/>
              </a:solidFill>
              <a:latin typeface="Arial"/>
              <a:ea typeface="Arial"/>
              <a:cs typeface="Arial"/>
              <a:sym typeface="Arial"/>
            </a:endParaRPr>
          </a:p>
        </p:txBody>
      </p:sp>
      <p:sp>
        <p:nvSpPr>
          <p:cNvPr id="1810" name="Google Shape;1810;g227ce9f1eaa_0_205"/>
          <p:cNvSpPr txBox="1"/>
          <p:nvPr/>
        </p:nvSpPr>
        <p:spPr>
          <a:xfrm>
            <a:off x="1825321" y="3319237"/>
            <a:ext cx="922200" cy="556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chemeClr val="dk1"/>
                </a:solidFill>
                <a:latin typeface="Arial"/>
                <a:ea typeface="Arial"/>
                <a:cs typeface="Arial"/>
                <a:sym typeface="Arial"/>
              </a:rPr>
              <a:t>St.Clair</a:t>
            </a:r>
            <a:endParaRPr/>
          </a:p>
          <a:p>
            <a:pPr indent="0" lvl="0" marL="0" marR="0" rtl="0" algn="l">
              <a:lnSpc>
                <a:spcPct val="100000"/>
              </a:lnSpc>
              <a:spcBef>
                <a:spcPts val="180"/>
              </a:spcBef>
              <a:spcAft>
                <a:spcPts val="0"/>
              </a:spcAft>
              <a:buClr>
                <a:srgbClr val="000000"/>
              </a:buClr>
              <a:buSzPts val="900"/>
              <a:buFont typeface="Arial"/>
              <a:buNone/>
            </a:pPr>
            <a:r>
              <a:rPr b="1" i="0" lang="en-US" sz="900" u="none" cap="none" strike="noStrike">
                <a:solidFill>
                  <a:srgbClr val="FF0000"/>
                </a:solidFill>
                <a:latin typeface="Arial"/>
                <a:ea typeface="Arial"/>
                <a:cs typeface="Arial"/>
                <a:sym typeface="Arial"/>
              </a:rPr>
              <a:t>Proposed shift: -0.05 m</a:t>
            </a:r>
            <a:endParaRPr/>
          </a:p>
          <a:p>
            <a:pPr indent="0" lvl="0" marL="0" marR="0" rtl="0" algn="l">
              <a:lnSpc>
                <a:spcPct val="100000"/>
              </a:lnSpc>
              <a:spcBef>
                <a:spcPts val="210"/>
              </a:spcBef>
              <a:spcAft>
                <a:spcPts val="0"/>
              </a:spcAft>
              <a:buClr>
                <a:srgbClr val="000000"/>
              </a:buClr>
              <a:buSzPts val="1050"/>
              <a:buFont typeface="Arial"/>
              <a:buNone/>
            </a:pPr>
            <a:r>
              <a:t/>
            </a:r>
            <a:endParaRPr b="1" i="0" sz="1050" u="none" cap="none" strike="noStrike">
              <a:solidFill>
                <a:schemeClr val="dk1"/>
              </a:solidFill>
              <a:latin typeface="Arial"/>
              <a:ea typeface="Arial"/>
              <a:cs typeface="Arial"/>
              <a:sym typeface="Arial"/>
            </a:endParaRPr>
          </a:p>
        </p:txBody>
      </p:sp>
      <p:sp>
        <p:nvSpPr>
          <p:cNvPr id="1811" name="Google Shape;1811;g227ce9f1eaa_0_205"/>
          <p:cNvSpPr/>
          <p:nvPr/>
        </p:nvSpPr>
        <p:spPr>
          <a:xfrm rot="-988143">
            <a:off x="2060218" y="1432832"/>
            <a:ext cx="414819" cy="556827"/>
          </a:xfrm>
          <a:prstGeom prst="ellipse">
            <a:avLst/>
          </a:prstGeom>
          <a:noFill/>
          <a:ln cap="flat" cmpd="sng" w="25400">
            <a:solidFill>
              <a:srgbClr val="0070C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812" name="Google Shape;1812;g227ce9f1eaa_0_205"/>
          <p:cNvSpPr/>
          <p:nvPr/>
        </p:nvSpPr>
        <p:spPr>
          <a:xfrm rot="1018783">
            <a:off x="2620202" y="3607625"/>
            <a:ext cx="328730" cy="500682"/>
          </a:xfrm>
          <a:prstGeom prst="ellipse">
            <a:avLst/>
          </a:prstGeom>
          <a:noFill/>
          <a:ln cap="flat" cmpd="sng" w="25400">
            <a:solidFill>
              <a:srgbClr val="0070C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813" name="Google Shape;1813;g227ce9f1eaa_0_205"/>
          <p:cNvSpPr/>
          <p:nvPr/>
        </p:nvSpPr>
        <p:spPr>
          <a:xfrm>
            <a:off x="2302068" y="3990128"/>
            <a:ext cx="419700" cy="419400"/>
          </a:xfrm>
          <a:prstGeom prst="ellipse">
            <a:avLst/>
          </a:prstGeom>
          <a:noFill/>
          <a:ln cap="flat" cmpd="sng" w="25400">
            <a:solidFill>
              <a:srgbClr val="0070C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814" name="Google Shape;1814;g227ce9f1eaa_0_205"/>
          <p:cNvSpPr/>
          <p:nvPr/>
        </p:nvSpPr>
        <p:spPr>
          <a:xfrm>
            <a:off x="4797817" y="1085648"/>
            <a:ext cx="419700" cy="419400"/>
          </a:xfrm>
          <a:prstGeom prst="ellipse">
            <a:avLst/>
          </a:prstGeom>
          <a:noFill/>
          <a:ln cap="flat" cmpd="sng" w="25400">
            <a:solidFill>
              <a:srgbClr val="0070C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815" name="Google Shape;1815;g227ce9f1eaa_0_205"/>
          <p:cNvSpPr txBox="1"/>
          <p:nvPr/>
        </p:nvSpPr>
        <p:spPr>
          <a:xfrm>
            <a:off x="5409979" y="1065673"/>
            <a:ext cx="3289500" cy="507000"/>
          </a:xfrm>
          <a:prstGeom prst="rect">
            <a:avLst/>
          </a:prstGeom>
          <a:noFill/>
          <a:ln>
            <a:noFill/>
          </a:ln>
        </p:spPr>
        <p:txBody>
          <a:bodyPr anchorCtr="0" anchor="t" bIns="91425" lIns="91425" spcFirstLastPara="1" rIns="91425" wrap="square" tIns="91425">
            <a:normAutofit fontScale="25000" lnSpcReduction="20000"/>
          </a:bodyPr>
          <a:lstStyle/>
          <a:p>
            <a:pPr indent="0" lvl="0" marL="0" marR="0" rtl="0" algn="l">
              <a:lnSpc>
                <a:spcPct val="115000"/>
              </a:lnSpc>
              <a:spcBef>
                <a:spcPts val="0"/>
              </a:spcBef>
              <a:spcAft>
                <a:spcPts val="0"/>
              </a:spcAft>
              <a:buClr>
                <a:schemeClr val="dk2"/>
              </a:buClr>
              <a:buSzPct val="58441"/>
              <a:buFont typeface="Arial"/>
              <a:buNone/>
            </a:pPr>
            <a:r>
              <a:rPr b="0" i="0" lang="en-US" sz="5600" u="none" cap="none" strike="noStrike">
                <a:solidFill>
                  <a:schemeClr val="dk2"/>
                </a:solidFill>
                <a:latin typeface="Arial"/>
                <a:ea typeface="Arial"/>
                <a:cs typeface="Arial"/>
                <a:sym typeface="Arial"/>
              </a:rPr>
              <a:t>Maintained depth area managed by the CCG Central Region</a:t>
            </a:r>
            <a:r>
              <a:rPr b="0" i="0" lang="en-US" sz="4800" u="none" cap="none" strike="noStrike">
                <a:solidFill>
                  <a:schemeClr val="dk2"/>
                </a:solidFill>
                <a:latin typeface="Arial"/>
                <a:ea typeface="Arial"/>
                <a:cs typeface="Arial"/>
                <a:sym typeface="Arial"/>
              </a:rPr>
              <a:t> </a:t>
            </a:r>
            <a:endParaRPr sz="4200"/>
          </a:p>
          <a:p>
            <a:pPr indent="0" lvl="0" marL="0" marR="0" rtl="0" algn="l">
              <a:lnSpc>
                <a:spcPct val="115000"/>
              </a:lnSpc>
              <a:spcBef>
                <a:spcPts val="0"/>
              </a:spcBef>
              <a:spcAft>
                <a:spcPts val="0"/>
              </a:spcAft>
              <a:buClr>
                <a:schemeClr val="dk2"/>
              </a:buClr>
              <a:buSzPct val="218181"/>
              <a:buFont typeface="Arial"/>
              <a:buNone/>
            </a:pPr>
            <a:r>
              <a:t/>
            </a:r>
            <a:endParaRPr b="0" i="0" sz="15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chemeClr val="dk2"/>
              </a:buClr>
              <a:buSzPct val="218181"/>
              <a:buFont typeface="Arial"/>
              <a:buNone/>
            </a:pPr>
            <a:r>
              <a:t/>
            </a:r>
            <a:endParaRPr b="0" i="0" sz="1500" u="none" cap="none" strike="noStrike">
              <a:solidFill>
                <a:schemeClr val="dk2"/>
              </a:solidFill>
              <a:latin typeface="Arial"/>
              <a:ea typeface="Arial"/>
              <a:cs typeface="Arial"/>
              <a:sym typeface="Arial"/>
            </a:endParaRPr>
          </a:p>
          <a:p>
            <a:pPr indent="-228600" lvl="0" marL="457200" marR="0" rtl="0" algn="l">
              <a:lnSpc>
                <a:spcPct val="115000"/>
              </a:lnSpc>
              <a:spcBef>
                <a:spcPts val="0"/>
              </a:spcBef>
              <a:spcAft>
                <a:spcPts val="0"/>
              </a:spcAft>
              <a:buClr>
                <a:schemeClr val="dk2"/>
              </a:buClr>
              <a:buSzPct val="181818"/>
              <a:buFont typeface="Arial"/>
              <a:buNone/>
            </a:pPr>
            <a:r>
              <a:t/>
            </a:r>
            <a:endParaRPr b="0" i="0" sz="1800" u="none" cap="none" strike="noStrike">
              <a:solidFill>
                <a:schemeClr val="dk2"/>
              </a:solidFill>
              <a:latin typeface="Arial"/>
              <a:ea typeface="Arial"/>
              <a:cs typeface="Arial"/>
              <a:sym typeface="Arial"/>
            </a:endParaRPr>
          </a:p>
          <a:p>
            <a:pPr indent="-228600" lvl="0" marL="457200" marR="0" rtl="0" algn="l">
              <a:lnSpc>
                <a:spcPct val="115000"/>
              </a:lnSpc>
              <a:spcBef>
                <a:spcPts val="0"/>
              </a:spcBef>
              <a:spcAft>
                <a:spcPts val="0"/>
              </a:spcAft>
              <a:buClr>
                <a:schemeClr val="dk2"/>
              </a:buClr>
              <a:buSzPct val="181818"/>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chemeClr val="dk2"/>
              </a:buClr>
              <a:buSzPct val="181818"/>
              <a:buFont typeface="Arial"/>
              <a:buNone/>
            </a:pPr>
            <a:r>
              <a:t/>
            </a:r>
            <a:endParaRPr b="0" i="0" sz="1800" u="none" cap="none" strike="noStrike">
              <a:solidFill>
                <a:schemeClr val="dk2"/>
              </a:solidFill>
              <a:latin typeface="Arial"/>
              <a:ea typeface="Arial"/>
              <a:cs typeface="Arial"/>
              <a:sym typeface="Arial"/>
            </a:endParaRPr>
          </a:p>
        </p:txBody>
      </p:sp>
      <p:sp>
        <p:nvSpPr>
          <p:cNvPr id="1816" name="Google Shape;1816;g227ce9f1eaa_0_205"/>
          <p:cNvSpPr txBox="1"/>
          <p:nvPr/>
        </p:nvSpPr>
        <p:spPr>
          <a:xfrm>
            <a:off x="2494540" y="1432039"/>
            <a:ext cx="3378000" cy="507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0070C0"/>
                </a:solidFill>
                <a:latin typeface="Arial"/>
                <a:ea typeface="Arial"/>
                <a:cs typeface="Arial"/>
                <a:sym typeface="Arial"/>
              </a:rPr>
              <a:t>CCG area</a:t>
            </a:r>
            <a:endParaRPr/>
          </a:p>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0070C0"/>
                </a:solidFill>
                <a:latin typeface="Arial"/>
                <a:ea typeface="Arial"/>
                <a:cs typeface="Arial"/>
                <a:sym typeface="Arial"/>
              </a:rPr>
              <a:t>St.Mary’s river</a:t>
            </a:r>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70C0"/>
                </a:solidFill>
                <a:latin typeface="Arial"/>
                <a:ea typeface="Arial"/>
                <a:cs typeface="Arial"/>
                <a:sym typeface="Arial"/>
              </a:rPr>
              <a:t>Shift considered: -0.30 m </a:t>
            </a:r>
            <a:endParaRPr/>
          </a:p>
          <a:p>
            <a:pPr indent="0" lvl="0" marL="0" marR="0" rtl="0" algn="l">
              <a:lnSpc>
                <a:spcPct val="100000"/>
              </a:lnSpc>
              <a:spcBef>
                <a:spcPts val="300"/>
              </a:spcBef>
              <a:spcAft>
                <a:spcPts val="0"/>
              </a:spcAft>
              <a:buClr>
                <a:srgbClr val="000000"/>
              </a:buClr>
              <a:buSzPts val="1500"/>
              <a:buFont typeface="Arial"/>
              <a:buNone/>
            </a:pPr>
            <a:r>
              <a:t/>
            </a:r>
            <a:endParaRPr b="1" i="0" sz="1500" u="none" cap="none" strike="noStrike">
              <a:solidFill>
                <a:srgbClr val="253C77"/>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1500"/>
              <a:buFont typeface="Arial"/>
              <a:buNone/>
            </a:pPr>
            <a:r>
              <a:t/>
            </a:r>
            <a:endParaRPr b="0" i="0" sz="1500" u="none" cap="none" strike="noStrike">
              <a:solidFill>
                <a:srgbClr val="253C77"/>
              </a:solidFill>
              <a:latin typeface="Arial"/>
              <a:ea typeface="Arial"/>
              <a:cs typeface="Arial"/>
              <a:sym typeface="Arial"/>
            </a:endParaRPr>
          </a:p>
          <a:p>
            <a:pPr indent="-209550" lvl="0" marL="342900" marR="0" rtl="0" algn="l">
              <a:lnSpc>
                <a:spcPct val="100000"/>
              </a:lnSpc>
              <a:spcBef>
                <a:spcPts val="420"/>
              </a:spcBef>
              <a:spcAft>
                <a:spcPts val="0"/>
              </a:spcAft>
              <a:buClr>
                <a:srgbClr val="000000"/>
              </a:buClr>
              <a:buSzPts val="2100"/>
              <a:buFont typeface="Arial"/>
              <a:buNone/>
            </a:pPr>
            <a:r>
              <a:t/>
            </a:r>
            <a:endParaRPr b="1" i="0" sz="2100" u="none" cap="none" strike="noStrike">
              <a:solidFill>
                <a:srgbClr val="253C77"/>
              </a:solidFill>
              <a:latin typeface="Arial"/>
              <a:ea typeface="Arial"/>
              <a:cs typeface="Arial"/>
              <a:sym typeface="Arial"/>
            </a:endParaRPr>
          </a:p>
          <a:p>
            <a:pPr indent="-209550" lvl="0" marL="342900" marR="0" rtl="0" algn="l">
              <a:lnSpc>
                <a:spcPct val="100000"/>
              </a:lnSpc>
              <a:spcBef>
                <a:spcPts val="420"/>
              </a:spcBef>
              <a:spcAft>
                <a:spcPts val="0"/>
              </a:spcAft>
              <a:buClr>
                <a:srgbClr val="000000"/>
              </a:buClr>
              <a:buSzPts val="2100"/>
              <a:buFont typeface="Arial"/>
              <a:buNone/>
            </a:pPr>
            <a:r>
              <a:t/>
            </a:r>
            <a:endParaRPr b="1" i="0" sz="2100" u="none" cap="none" strike="noStrike">
              <a:solidFill>
                <a:srgbClr val="253C77"/>
              </a:solidFill>
              <a:latin typeface="Arial"/>
              <a:ea typeface="Arial"/>
              <a:cs typeface="Arial"/>
              <a:sym typeface="Arial"/>
            </a:endParaRPr>
          </a:p>
          <a:p>
            <a:pPr indent="0" lvl="0" marL="0" marR="0" rtl="0" algn="l">
              <a:lnSpc>
                <a:spcPct val="100000"/>
              </a:lnSpc>
              <a:spcBef>
                <a:spcPts val="420"/>
              </a:spcBef>
              <a:spcAft>
                <a:spcPts val="0"/>
              </a:spcAft>
              <a:buClr>
                <a:srgbClr val="000000"/>
              </a:buClr>
              <a:buSzPts val="2100"/>
              <a:buFont typeface="Arial"/>
              <a:buNone/>
            </a:pPr>
            <a:r>
              <a:t/>
            </a:r>
            <a:endParaRPr b="1" i="0" sz="2100" u="none" cap="none" strike="noStrike">
              <a:solidFill>
                <a:srgbClr val="253C77"/>
              </a:solidFill>
              <a:latin typeface="Arial"/>
              <a:ea typeface="Arial"/>
              <a:cs typeface="Arial"/>
              <a:sym typeface="Arial"/>
            </a:endParaRPr>
          </a:p>
        </p:txBody>
      </p:sp>
      <p:sp>
        <p:nvSpPr>
          <p:cNvPr id="1817" name="Google Shape;1817;g227ce9f1eaa_0_205"/>
          <p:cNvSpPr txBox="1"/>
          <p:nvPr/>
        </p:nvSpPr>
        <p:spPr>
          <a:xfrm>
            <a:off x="4761889" y="1790901"/>
            <a:ext cx="4070400" cy="255510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None/>
            </a:pPr>
            <a:r>
              <a:rPr b="0" i="0" lang="en-US" sz="1600" u="none" cap="none" strike="noStrike">
                <a:solidFill>
                  <a:schemeClr val="dk2"/>
                </a:solidFill>
                <a:latin typeface="Arial"/>
                <a:ea typeface="Arial"/>
                <a:cs typeface="Arial"/>
                <a:sym typeface="Arial"/>
              </a:rPr>
              <a:t>Precise shift in area managed by the CCG is not determined</a:t>
            </a:r>
            <a:endParaRPr/>
          </a:p>
          <a:p>
            <a:pPr indent="0" lvl="0" marL="0" marR="0" rtl="0" algn="l">
              <a:lnSpc>
                <a:spcPct val="90000"/>
              </a:lnSpc>
              <a:spcBef>
                <a:spcPts val="95"/>
              </a:spcBef>
              <a:spcAft>
                <a:spcPts val="0"/>
              </a:spcAft>
              <a:buNone/>
            </a:pPr>
            <a:r>
              <a:t/>
            </a:r>
            <a:endParaRPr b="0" i="0" sz="1600" u="none" cap="none" strike="noStrike">
              <a:solidFill>
                <a:schemeClr val="dk2"/>
              </a:solidFill>
              <a:latin typeface="Arial"/>
              <a:ea typeface="Arial"/>
              <a:cs typeface="Arial"/>
              <a:sym typeface="Arial"/>
            </a:endParaRPr>
          </a:p>
          <a:p>
            <a:pPr indent="0" lvl="0" marL="0" marR="0" rtl="0" algn="l">
              <a:lnSpc>
                <a:spcPct val="90000"/>
              </a:lnSpc>
              <a:spcBef>
                <a:spcPts val="95"/>
              </a:spcBef>
              <a:spcAft>
                <a:spcPts val="0"/>
              </a:spcAft>
              <a:buNone/>
            </a:pPr>
            <a:r>
              <a:rPr b="0" i="0" lang="en-US" sz="1600" u="none" cap="none" strike="noStrike">
                <a:solidFill>
                  <a:schemeClr val="dk2"/>
                </a:solidFill>
                <a:latin typeface="Arial"/>
                <a:ea typeface="Arial"/>
                <a:cs typeface="Arial"/>
                <a:sym typeface="Arial"/>
              </a:rPr>
              <a:t>Precise shift in area will have to be determined by a model which has not been completed at this time</a:t>
            </a:r>
            <a:endParaRPr/>
          </a:p>
          <a:p>
            <a:pPr indent="0" lvl="0" marL="0" marR="0" rtl="0" algn="l">
              <a:lnSpc>
                <a:spcPct val="90000"/>
              </a:lnSpc>
              <a:spcBef>
                <a:spcPts val="95"/>
              </a:spcBef>
              <a:spcAft>
                <a:spcPts val="0"/>
              </a:spcAft>
              <a:buNone/>
            </a:pPr>
            <a:r>
              <a:t/>
            </a:r>
            <a:endParaRPr b="0" i="0" sz="1600" u="none" cap="none" strike="noStrike">
              <a:solidFill>
                <a:schemeClr val="dk2"/>
              </a:solidFill>
              <a:latin typeface="Arial"/>
              <a:ea typeface="Arial"/>
              <a:cs typeface="Arial"/>
              <a:sym typeface="Arial"/>
            </a:endParaRPr>
          </a:p>
          <a:p>
            <a:pPr indent="0" lvl="0" marL="0" marR="0" rtl="0" algn="l">
              <a:lnSpc>
                <a:spcPct val="90000"/>
              </a:lnSpc>
              <a:spcBef>
                <a:spcPts val="95"/>
              </a:spcBef>
              <a:spcAft>
                <a:spcPts val="0"/>
              </a:spcAft>
              <a:buNone/>
            </a:pPr>
            <a:r>
              <a:rPr b="0" i="0" lang="en-US" sz="1600" u="none" cap="none" strike="noStrike">
                <a:solidFill>
                  <a:schemeClr val="dk2"/>
                </a:solidFill>
                <a:latin typeface="Arial"/>
                <a:ea typeface="Arial"/>
                <a:cs typeface="Arial"/>
                <a:sym typeface="Arial"/>
              </a:rPr>
              <a:t>A positive shift of the datum will have no impact on dredging and may reduce the infill volume</a:t>
            </a:r>
            <a:endParaRPr/>
          </a:p>
          <a:p>
            <a:pPr indent="0" lvl="0" marL="0" marR="0" rtl="0" algn="l">
              <a:lnSpc>
                <a:spcPct val="90000"/>
              </a:lnSpc>
              <a:spcBef>
                <a:spcPts val="95"/>
              </a:spcBef>
              <a:spcAft>
                <a:spcPts val="0"/>
              </a:spcAft>
              <a:buNone/>
            </a:pPr>
            <a:r>
              <a:t/>
            </a:r>
            <a:endParaRPr b="0" i="0" sz="1350" u="none" cap="none" strike="noStrike">
              <a:solidFill>
                <a:srgbClr val="253C77"/>
              </a:solidFill>
              <a:latin typeface="Arial"/>
              <a:ea typeface="Arial"/>
              <a:cs typeface="Arial"/>
              <a:sym typeface="Arial"/>
            </a:endParaRPr>
          </a:p>
          <a:p>
            <a:pPr indent="0" lvl="0" marL="0" marR="0" rtl="0" algn="l">
              <a:lnSpc>
                <a:spcPct val="90000"/>
              </a:lnSpc>
              <a:spcBef>
                <a:spcPts val="95"/>
              </a:spcBef>
              <a:spcAft>
                <a:spcPts val="0"/>
              </a:spcAft>
              <a:buNone/>
            </a:pPr>
            <a:r>
              <a:t/>
            </a:r>
            <a:endParaRPr b="0" i="0" sz="1350" u="none" cap="none" strike="noStrike">
              <a:solidFill>
                <a:srgbClr val="253C77"/>
              </a:solidFill>
              <a:latin typeface="Arial"/>
              <a:ea typeface="Arial"/>
              <a:cs typeface="Arial"/>
              <a:sym typeface="Arial"/>
            </a:endParaRPr>
          </a:p>
          <a:p>
            <a:pPr indent="0" lvl="0" marL="0" marR="0" rtl="0" algn="l">
              <a:lnSpc>
                <a:spcPct val="90000"/>
              </a:lnSpc>
              <a:spcBef>
                <a:spcPts val="95"/>
              </a:spcBef>
              <a:spcAft>
                <a:spcPts val="0"/>
              </a:spcAft>
              <a:buNone/>
            </a:pPr>
            <a:r>
              <a:t/>
            </a:r>
            <a:endParaRPr b="0" i="0" sz="1350" u="none" cap="none" strike="noStrike">
              <a:solidFill>
                <a:srgbClr val="253C77"/>
              </a:solidFill>
              <a:latin typeface="Arial"/>
              <a:ea typeface="Arial"/>
              <a:cs typeface="Arial"/>
              <a:sym typeface="Arial"/>
            </a:endParaRPr>
          </a:p>
          <a:p>
            <a:pPr indent="0" lvl="0" marL="0" marR="0" rtl="0" algn="l">
              <a:lnSpc>
                <a:spcPct val="90000"/>
              </a:lnSpc>
              <a:spcBef>
                <a:spcPts val="95"/>
              </a:spcBef>
              <a:spcAft>
                <a:spcPts val="0"/>
              </a:spcAft>
              <a:buNone/>
            </a:pPr>
            <a:r>
              <a:t/>
            </a:r>
            <a:endParaRPr b="0" i="0" sz="1125" u="none" cap="none" strike="noStrike">
              <a:solidFill>
                <a:srgbClr val="253C77"/>
              </a:solidFill>
              <a:latin typeface="Arial"/>
              <a:ea typeface="Arial"/>
              <a:cs typeface="Arial"/>
              <a:sym typeface="Arial"/>
            </a:endParaRPr>
          </a:p>
          <a:p>
            <a:pPr indent="0" lvl="1" marL="0" marR="0" rtl="0" algn="l">
              <a:lnSpc>
                <a:spcPct val="90000"/>
              </a:lnSpc>
              <a:spcBef>
                <a:spcPts val="95"/>
              </a:spcBef>
              <a:spcAft>
                <a:spcPts val="0"/>
              </a:spcAft>
              <a:buNone/>
            </a:pPr>
            <a:r>
              <a:t/>
            </a:r>
            <a:endParaRPr b="0" i="1" sz="1125" u="none" cap="none" strike="noStrike">
              <a:solidFill>
                <a:srgbClr val="253C77"/>
              </a:solidFill>
              <a:latin typeface="Arial"/>
              <a:ea typeface="Arial"/>
              <a:cs typeface="Arial"/>
              <a:sym typeface="Arial"/>
            </a:endParaRPr>
          </a:p>
        </p:txBody>
      </p:sp>
      <p:sp>
        <p:nvSpPr>
          <p:cNvPr id="1818" name="Google Shape;1818;g227ce9f1eaa_0_205"/>
          <p:cNvSpPr txBox="1"/>
          <p:nvPr/>
        </p:nvSpPr>
        <p:spPr>
          <a:xfrm>
            <a:off x="2969486" y="3309921"/>
            <a:ext cx="1719000" cy="726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0070C0"/>
                </a:solidFill>
                <a:latin typeface="Arial"/>
                <a:ea typeface="Arial"/>
                <a:cs typeface="Arial"/>
                <a:sym typeface="Arial"/>
              </a:rPr>
              <a:t>CCG area</a:t>
            </a:r>
            <a:endParaRPr/>
          </a:p>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0070C0"/>
                </a:solidFill>
                <a:latin typeface="Arial"/>
                <a:ea typeface="Arial"/>
                <a:cs typeface="Arial"/>
                <a:sym typeface="Arial"/>
              </a:rPr>
              <a:t>St.Clair river</a:t>
            </a:r>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70C0"/>
                </a:solidFill>
                <a:latin typeface="Arial"/>
                <a:ea typeface="Arial"/>
                <a:cs typeface="Arial"/>
                <a:sym typeface="Arial"/>
              </a:rPr>
              <a:t>Shift considered: -0.05 m to -0.20 m</a:t>
            </a:r>
            <a:r>
              <a:rPr b="0" i="0" lang="en-US" sz="1200" u="none" cap="none" strike="noStrike">
                <a:solidFill>
                  <a:srgbClr val="0070C0"/>
                </a:solidFill>
                <a:latin typeface="Arial"/>
                <a:ea typeface="Arial"/>
                <a:cs typeface="Arial"/>
                <a:sym typeface="Arial"/>
              </a:rPr>
              <a:t> </a:t>
            </a:r>
            <a:endParaRPr b="0" i="0" sz="1200" u="none" cap="none" strike="noStrike">
              <a:solidFill>
                <a:srgbClr val="0070C0"/>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1500"/>
              <a:buFont typeface="Arial"/>
              <a:buNone/>
            </a:pPr>
            <a:r>
              <a:t/>
            </a:r>
            <a:endParaRPr b="1" i="0" sz="1500" u="none" cap="none" strike="noStrike">
              <a:solidFill>
                <a:srgbClr val="253C77"/>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1500"/>
              <a:buFont typeface="Arial"/>
              <a:buNone/>
            </a:pPr>
            <a:r>
              <a:t/>
            </a:r>
            <a:endParaRPr b="0" i="0" sz="1500" u="none" cap="none" strike="noStrike">
              <a:solidFill>
                <a:srgbClr val="253C77"/>
              </a:solidFill>
              <a:latin typeface="Arial"/>
              <a:ea typeface="Arial"/>
              <a:cs typeface="Arial"/>
              <a:sym typeface="Arial"/>
            </a:endParaRPr>
          </a:p>
          <a:p>
            <a:pPr indent="-209550" lvl="0" marL="342900" marR="0" rtl="0" algn="l">
              <a:lnSpc>
                <a:spcPct val="100000"/>
              </a:lnSpc>
              <a:spcBef>
                <a:spcPts val="420"/>
              </a:spcBef>
              <a:spcAft>
                <a:spcPts val="0"/>
              </a:spcAft>
              <a:buClr>
                <a:srgbClr val="000000"/>
              </a:buClr>
              <a:buSzPts val="2100"/>
              <a:buFont typeface="Arial"/>
              <a:buNone/>
            </a:pPr>
            <a:r>
              <a:t/>
            </a:r>
            <a:endParaRPr b="1" i="0" sz="2100" u="none" cap="none" strike="noStrike">
              <a:solidFill>
                <a:srgbClr val="253C77"/>
              </a:solidFill>
              <a:latin typeface="Arial"/>
              <a:ea typeface="Arial"/>
              <a:cs typeface="Arial"/>
              <a:sym typeface="Arial"/>
            </a:endParaRPr>
          </a:p>
          <a:p>
            <a:pPr indent="-209550" lvl="0" marL="342900" marR="0" rtl="0" algn="l">
              <a:lnSpc>
                <a:spcPct val="100000"/>
              </a:lnSpc>
              <a:spcBef>
                <a:spcPts val="420"/>
              </a:spcBef>
              <a:spcAft>
                <a:spcPts val="0"/>
              </a:spcAft>
              <a:buClr>
                <a:srgbClr val="000000"/>
              </a:buClr>
              <a:buSzPts val="2100"/>
              <a:buFont typeface="Arial"/>
              <a:buNone/>
            </a:pPr>
            <a:r>
              <a:t/>
            </a:r>
            <a:endParaRPr b="1" i="0" sz="2100" u="none" cap="none" strike="noStrike">
              <a:solidFill>
                <a:srgbClr val="253C77"/>
              </a:solidFill>
              <a:latin typeface="Arial"/>
              <a:ea typeface="Arial"/>
              <a:cs typeface="Arial"/>
              <a:sym typeface="Arial"/>
            </a:endParaRPr>
          </a:p>
          <a:p>
            <a:pPr indent="0" lvl="0" marL="0" marR="0" rtl="0" algn="l">
              <a:lnSpc>
                <a:spcPct val="100000"/>
              </a:lnSpc>
              <a:spcBef>
                <a:spcPts val="420"/>
              </a:spcBef>
              <a:spcAft>
                <a:spcPts val="0"/>
              </a:spcAft>
              <a:buClr>
                <a:srgbClr val="000000"/>
              </a:buClr>
              <a:buSzPts val="2100"/>
              <a:buFont typeface="Arial"/>
              <a:buNone/>
            </a:pPr>
            <a:r>
              <a:t/>
            </a:r>
            <a:endParaRPr b="1" i="0" sz="2100" u="none" cap="none" strike="noStrike">
              <a:solidFill>
                <a:srgbClr val="253C77"/>
              </a:solidFill>
              <a:latin typeface="Arial"/>
              <a:ea typeface="Arial"/>
              <a:cs typeface="Arial"/>
              <a:sym typeface="Arial"/>
            </a:endParaRPr>
          </a:p>
        </p:txBody>
      </p:sp>
      <p:sp>
        <p:nvSpPr>
          <p:cNvPr id="1819" name="Google Shape;1819;g227ce9f1eaa_0_205"/>
          <p:cNvSpPr txBox="1"/>
          <p:nvPr/>
        </p:nvSpPr>
        <p:spPr>
          <a:xfrm>
            <a:off x="753357" y="3902304"/>
            <a:ext cx="1674900" cy="507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0070C0"/>
                </a:solidFill>
                <a:latin typeface="Arial"/>
                <a:ea typeface="Arial"/>
                <a:cs typeface="Arial"/>
                <a:sym typeface="Arial"/>
              </a:rPr>
              <a:t>CCG area</a:t>
            </a:r>
            <a:endParaRPr/>
          </a:p>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0070C0"/>
                </a:solidFill>
                <a:latin typeface="Arial"/>
                <a:ea typeface="Arial"/>
                <a:cs typeface="Arial"/>
                <a:sym typeface="Arial"/>
              </a:rPr>
              <a:t>Detroit river</a:t>
            </a:r>
            <a:endParaRPr b="1" i="0" sz="105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70C0"/>
                </a:solidFill>
                <a:latin typeface="Arial"/>
                <a:ea typeface="Arial"/>
                <a:cs typeface="Arial"/>
                <a:sym typeface="Arial"/>
              </a:rPr>
              <a:t>Shift considered: 0.00 m</a:t>
            </a:r>
            <a:r>
              <a:rPr b="0" i="0" lang="en-US" sz="1200" u="none" cap="none" strike="noStrike">
                <a:solidFill>
                  <a:srgbClr val="0070C0"/>
                </a:solidFill>
                <a:latin typeface="Arial"/>
                <a:ea typeface="Arial"/>
                <a:cs typeface="Arial"/>
                <a:sym typeface="Arial"/>
              </a:rPr>
              <a:t> </a:t>
            </a:r>
            <a:endParaRPr b="0" i="0" sz="1200" u="none" cap="none" strike="noStrike">
              <a:solidFill>
                <a:srgbClr val="0070C0"/>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1500"/>
              <a:buFont typeface="Arial"/>
              <a:buNone/>
            </a:pPr>
            <a:r>
              <a:t/>
            </a:r>
            <a:endParaRPr b="1" i="0" sz="1500" u="none" cap="none" strike="noStrike">
              <a:solidFill>
                <a:srgbClr val="253C77"/>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1500"/>
              <a:buFont typeface="Arial"/>
              <a:buNone/>
            </a:pPr>
            <a:r>
              <a:t/>
            </a:r>
            <a:endParaRPr b="0" i="0" sz="1500" u="none" cap="none" strike="noStrike">
              <a:solidFill>
                <a:srgbClr val="253C77"/>
              </a:solidFill>
              <a:latin typeface="Arial"/>
              <a:ea typeface="Arial"/>
              <a:cs typeface="Arial"/>
              <a:sym typeface="Arial"/>
            </a:endParaRPr>
          </a:p>
          <a:p>
            <a:pPr indent="-209550" lvl="0" marL="342900" marR="0" rtl="0" algn="l">
              <a:lnSpc>
                <a:spcPct val="100000"/>
              </a:lnSpc>
              <a:spcBef>
                <a:spcPts val="420"/>
              </a:spcBef>
              <a:spcAft>
                <a:spcPts val="0"/>
              </a:spcAft>
              <a:buClr>
                <a:srgbClr val="000000"/>
              </a:buClr>
              <a:buSzPts val="2100"/>
              <a:buFont typeface="Arial"/>
              <a:buNone/>
            </a:pPr>
            <a:r>
              <a:t/>
            </a:r>
            <a:endParaRPr b="1" i="0" sz="2100" u="none" cap="none" strike="noStrike">
              <a:solidFill>
                <a:srgbClr val="253C77"/>
              </a:solidFill>
              <a:latin typeface="Arial"/>
              <a:ea typeface="Arial"/>
              <a:cs typeface="Arial"/>
              <a:sym typeface="Arial"/>
            </a:endParaRPr>
          </a:p>
          <a:p>
            <a:pPr indent="-209550" lvl="0" marL="342900" marR="0" rtl="0" algn="l">
              <a:lnSpc>
                <a:spcPct val="100000"/>
              </a:lnSpc>
              <a:spcBef>
                <a:spcPts val="420"/>
              </a:spcBef>
              <a:spcAft>
                <a:spcPts val="0"/>
              </a:spcAft>
              <a:buClr>
                <a:srgbClr val="000000"/>
              </a:buClr>
              <a:buSzPts val="2100"/>
              <a:buFont typeface="Arial"/>
              <a:buNone/>
            </a:pPr>
            <a:r>
              <a:t/>
            </a:r>
            <a:endParaRPr b="1" i="0" sz="2100" u="none" cap="none" strike="noStrike">
              <a:solidFill>
                <a:srgbClr val="253C77"/>
              </a:solidFill>
              <a:latin typeface="Arial"/>
              <a:ea typeface="Arial"/>
              <a:cs typeface="Arial"/>
              <a:sym typeface="Arial"/>
            </a:endParaRPr>
          </a:p>
          <a:p>
            <a:pPr indent="0" lvl="0" marL="0" marR="0" rtl="0" algn="l">
              <a:lnSpc>
                <a:spcPct val="100000"/>
              </a:lnSpc>
              <a:spcBef>
                <a:spcPts val="420"/>
              </a:spcBef>
              <a:spcAft>
                <a:spcPts val="0"/>
              </a:spcAft>
              <a:buClr>
                <a:srgbClr val="000000"/>
              </a:buClr>
              <a:buSzPts val="2100"/>
              <a:buFont typeface="Arial"/>
              <a:buNone/>
            </a:pPr>
            <a:r>
              <a:t/>
            </a:r>
            <a:endParaRPr b="1" i="0" sz="2100" u="none" cap="none" strike="noStrike">
              <a:solidFill>
                <a:srgbClr val="253C77"/>
              </a:solidFill>
              <a:latin typeface="Arial"/>
              <a:ea typeface="Arial"/>
              <a:cs typeface="Arial"/>
              <a:sym typeface="Arial"/>
            </a:endParaRPr>
          </a:p>
        </p:txBody>
      </p:sp>
      <p:sp>
        <p:nvSpPr>
          <p:cNvPr id="1820" name="Google Shape;1820;g227ce9f1eaa_0_205"/>
          <p:cNvSpPr txBox="1"/>
          <p:nvPr>
            <p:ph type="title"/>
          </p:nvPr>
        </p:nvSpPr>
        <p:spPr>
          <a:xfrm>
            <a:off x="313180" y="140060"/>
            <a:ext cx="8520600" cy="707400"/>
          </a:xfrm>
          <a:prstGeom prst="rect">
            <a:avLst/>
          </a:prstGeom>
          <a:solidFill>
            <a:srgbClr val="4A86E8">
              <a:alpha val="41570"/>
            </a:srgbClr>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sz="4000">
                <a:latin typeface="Oswald"/>
                <a:ea typeface="Oswald"/>
                <a:cs typeface="Oswald"/>
                <a:sym typeface="Oswald"/>
              </a:rPr>
              <a:t>Proposed Chart Datum Shift</a:t>
            </a:r>
            <a:endParaRPr sz="4000">
              <a:latin typeface="Oswald"/>
              <a:ea typeface="Oswald"/>
              <a:cs typeface="Oswald"/>
              <a:sym typeface="Oswald"/>
            </a:endParaRPr>
          </a:p>
        </p:txBody>
      </p:sp>
      <p:pic>
        <p:nvPicPr>
          <p:cNvPr id="1821" name="Google Shape;1821;g227ce9f1eaa_0_205"/>
          <p:cNvPicPr preferRelativeResize="0"/>
          <p:nvPr/>
        </p:nvPicPr>
        <p:blipFill rotWithShape="1">
          <a:blip r:embed="rId4">
            <a:alphaModFix/>
          </a:blip>
          <a:srcRect b="0" l="0" r="0" t="0"/>
          <a:stretch/>
        </p:blipFill>
        <p:spPr>
          <a:xfrm>
            <a:off x="8410903" y="4365118"/>
            <a:ext cx="509259" cy="60371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6" name="Shape 1826"/>
        <p:cNvGrpSpPr/>
        <p:nvPr/>
      </p:nvGrpSpPr>
      <p:grpSpPr>
        <a:xfrm>
          <a:off x="0" y="0"/>
          <a:ext cx="0" cy="0"/>
          <a:chOff x="0" y="0"/>
          <a:chExt cx="0" cy="0"/>
        </a:xfrm>
      </p:grpSpPr>
      <p:pic>
        <p:nvPicPr>
          <p:cNvPr id="1827" name="Google Shape;1827;g227ce9f1eaa_0_226"/>
          <p:cNvPicPr preferRelativeResize="0"/>
          <p:nvPr/>
        </p:nvPicPr>
        <p:blipFill rotWithShape="1">
          <a:blip r:embed="rId3">
            <a:alphaModFix/>
          </a:blip>
          <a:srcRect b="0" l="0" r="0" t="0"/>
          <a:stretch/>
        </p:blipFill>
        <p:spPr>
          <a:xfrm>
            <a:off x="386766" y="1212233"/>
            <a:ext cx="3757514" cy="2277615"/>
          </a:xfrm>
          <a:prstGeom prst="rect">
            <a:avLst/>
          </a:prstGeom>
          <a:noFill/>
          <a:ln>
            <a:noFill/>
          </a:ln>
        </p:spPr>
      </p:pic>
      <p:pic>
        <p:nvPicPr>
          <p:cNvPr id="1828" name="Google Shape;1828;g227ce9f1eaa_0_226"/>
          <p:cNvPicPr preferRelativeResize="0"/>
          <p:nvPr/>
        </p:nvPicPr>
        <p:blipFill rotWithShape="1">
          <a:blip r:embed="rId4">
            <a:alphaModFix/>
          </a:blip>
          <a:srcRect b="0" l="0" r="0" t="0"/>
          <a:stretch/>
        </p:blipFill>
        <p:spPr>
          <a:xfrm>
            <a:off x="5035610" y="3004868"/>
            <a:ext cx="2953734" cy="1612345"/>
          </a:xfrm>
          <a:prstGeom prst="rect">
            <a:avLst/>
          </a:prstGeom>
          <a:noFill/>
          <a:ln>
            <a:noFill/>
          </a:ln>
        </p:spPr>
      </p:pic>
      <p:pic>
        <p:nvPicPr>
          <p:cNvPr id="1829" name="Google Shape;1829;g227ce9f1eaa_0_226"/>
          <p:cNvPicPr preferRelativeResize="0"/>
          <p:nvPr/>
        </p:nvPicPr>
        <p:blipFill rotWithShape="1">
          <a:blip r:embed="rId5">
            <a:alphaModFix/>
          </a:blip>
          <a:srcRect b="0" l="0" r="0" t="0"/>
          <a:stretch/>
        </p:blipFill>
        <p:spPr>
          <a:xfrm>
            <a:off x="5035609" y="1212233"/>
            <a:ext cx="2953735" cy="1817403"/>
          </a:xfrm>
          <a:prstGeom prst="rect">
            <a:avLst/>
          </a:prstGeom>
          <a:noFill/>
          <a:ln>
            <a:noFill/>
          </a:ln>
        </p:spPr>
      </p:pic>
      <p:sp>
        <p:nvSpPr>
          <p:cNvPr id="1830" name="Google Shape;1830;g227ce9f1eaa_0_226"/>
          <p:cNvSpPr txBox="1"/>
          <p:nvPr/>
        </p:nvSpPr>
        <p:spPr>
          <a:xfrm>
            <a:off x="5489331" y="2617681"/>
            <a:ext cx="2265600" cy="411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rPr b="1" i="0" lang="en-US" sz="1500" u="none" cap="none" strike="noStrike">
                <a:solidFill>
                  <a:schemeClr val="lt1"/>
                </a:solidFill>
                <a:latin typeface="Arial"/>
                <a:ea typeface="Arial"/>
                <a:cs typeface="Arial"/>
                <a:sym typeface="Arial"/>
              </a:rPr>
              <a:t>CD is shifted upward</a:t>
            </a:r>
            <a:endParaRPr b="1" i="0" sz="2550" u="none" cap="none" strike="noStrike">
              <a:solidFill>
                <a:schemeClr val="lt1"/>
              </a:solidFill>
              <a:latin typeface="Arial"/>
              <a:ea typeface="Arial"/>
              <a:cs typeface="Arial"/>
              <a:sym typeface="Arial"/>
            </a:endParaRPr>
          </a:p>
        </p:txBody>
      </p:sp>
      <p:sp>
        <p:nvSpPr>
          <p:cNvPr id="1831" name="Google Shape;1831;g227ce9f1eaa_0_226"/>
          <p:cNvSpPr txBox="1"/>
          <p:nvPr/>
        </p:nvSpPr>
        <p:spPr>
          <a:xfrm>
            <a:off x="5655011" y="4195852"/>
            <a:ext cx="2274600" cy="411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rPr b="1" i="0" lang="en-US" sz="1500" u="none" cap="none" strike="noStrike">
                <a:solidFill>
                  <a:schemeClr val="lt1"/>
                </a:solidFill>
                <a:latin typeface="Arial"/>
                <a:ea typeface="Arial"/>
                <a:cs typeface="Arial"/>
                <a:sym typeface="Arial"/>
              </a:rPr>
              <a:t>No changes to CD</a:t>
            </a:r>
            <a:endParaRPr b="1" i="0" sz="2550" u="none" cap="none" strike="noStrike">
              <a:solidFill>
                <a:schemeClr val="lt1"/>
              </a:solidFill>
              <a:latin typeface="Arial"/>
              <a:ea typeface="Arial"/>
              <a:cs typeface="Arial"/>
              <a:sym typeface="Arial"/>
            </a:endParaRPr>
          </a:p>
        </p:txBody>
      </p:sp>
      <p:sp>
        <p:nvSpPr>
          <p:cNvPr id="1832" name="Google Shape;1832;g227ce9f1eaa_0_226"/>
          <p:cNvSpPr txBox="1"/>
          <p:nvPr/>
        </p:nvSpPr>
        <p:spPr>
          <a:xfrm>
            <a:off x="394562" y="211071"/>
            <a:ext cx="8520600" cy="707400"/>
          </a:xfrm>
          <a:prstGeom prst="rect">
            <a:avLst/>
          </a:prstGeom>
          <a:solidFill>
            <a:srgbClr val="4A86E8">
              <a:alpha val="41570"/>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US" sz="3200" u="none" cap="none" strike="noStrike">
                <a:solidFill>
                  <a:schemeClr val="dk1"/>
                </a:solidFill>
                <a:latin typeface="Oswald"/>
                <a:ea typeface="Oswald"/>
                <a:cs typeface="Oswald"/>
                <a:sym typeface="Oswald"/>
              </a:rPr>
              <a:t>Impacts CD Changes on Waterways Program In Canada</a:t>
            </a:r>
            <a:endParaRPr/>
          </a:p>
        </p:txBody>
      </p:sp>
      <p:pic>
        <p:nvPicPr>
          <p:cNvPr id="1833" name="Google Shape;1833;g227ce9f1eaa_0_226"/>
          <p:cNvPicPr preferRelativeResize="0"/>
          <p:nvPr/>
        </p:nvPicPr>
        <p:blipFill rotWithShape="1">
          <a:blip r:embed="rId6">
            <a:alphaModFix/>
          </a:blip>
          <a:srcRect b="0" l="0" r="0" t="0"/>
          <a:stretch/>
        </p:blipFill>
        <p:spPr>
          <a:xfrm>
            <a:off x="8410903" y="4123818"/>
            <a:ext cx="509259" cy="603712"/>
          </a:xfrm>
          <a:prstGeom prst="rect">
            <a:avLst/>
          </a:prstGeom>
          <a:noFill/>
          <a:ln>
            <a:noFill/>
          </a:ln>
        </p:spPr>
      </p:pic>
      <p:sp>
        <p:nvSpPr>
          <p:cNvPr id="1834" name="Google Shape;1834;g227ce9f1eaa_0_226"/>
          <p:cNvSpPr txBox="1"/>
          <p:nvPr/>
        </p:nvSpPr>
        <p:spPr>
          <a:xfrm>
            <a:off x="664367" y="3099818"/>
            <a:ext cx="2668200" cy="411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rPr b="1" i="0" lang="en-US" sz="1500" u="none" cap="none" strike="noStrike">
                <a:solidFill>
                  <a:schemeClr val="lt1"/>
                </a:solidFill>
                <a:latin typeface="Arial"/>
                <a:ea typeface="Arial"/>
                <a:cs typeface="Arial"/>
                <a:sym typeface="Arial"/>
              </a:rPr>
              <a:t>Dredging to maintain depth</a:t>
            </a:r>
            <a:endParaRPr b="1" i="0" sz="2550" u="none" cap="none" strike="noStrike">
              <a:solidFill>
                <a:schemeClr val="lt1"/>
              </a:solidFill>
              <a:latin typeface="Arial"/>
              <a:ea typeface="Arial"/>
              <a:cs typeface="Arial"/>
              <a:sym typeface="Arial"/>
            </a:endParaRPr>
          </a:p>
        </p:txBody>
      </p:sp>
      <p:sp>
        <p:nvSpPr>
          <p:cNvPr id="1835" name="Google Shape;1835;g227ce9f1eaa_0_226"/>
          <p:cNvSpPr txBox="1"/>
          <p:nvPr/>
        </p:nvSpPr>
        <p:spPr>
          <a:xfrm>
            <a:off x="558803" y="3611602"/>
            <a:ext cx="3866700" cy="1129800"/>
          </a:xfrm>
          <a:prstGeom prst="rect">
            <a:avLst/>
          </a:prstGeom>
          <a:noFill/>
          <a:ln>
            <a:noFill/>
          </a:ln>
        </p:spPr>
        <p:txBody>
          <a:bodyPr anchorCtr="0" anchor="t" bIns="45700" lIns="91425" spcFirstLastPara="1" rIns="91425" wrap="square" tIns="45700">
            <a:normAutofit/>
          </a:bodyPr>
          <a:lstStyle/>
          <a:p>
            <a:pPr indent="0" lvl="1" marL="0" marR="0" rtl="0" algn="l">
              <a:lnSpc>
                <a:spcPct val="90000"/>
              </a:lnSpc>
              <a:spcBef>
                <a:spcPts val="0"/>
              </a:spcBef>
              <a:spcAft>
                <a:spcPts val="0"/>
              </a:spcAft>
              <a:buNone/>
            </a:pPr>
            <a:r>
              <a:rPr b="0" i="0" lang="en-US" sz="1600" u="none" cap="none" strike="noStrike">
                <a:solidFill>
                  <a:schemeClr val="dk1"/>
                </a:solidFill>
                <a:latin typeface="Arial"/>
                <a:ea typeface="Arial"/>
                <a:cs typeface="Arial"/>
                <a:sym typeface="Arial"/>
              </a:rPr>
              <a:t>St. Mary’s River       by 0.30 m (12’’)</a:t>
            </a:r>
            <a:endParaRPr/>
          </a:p>
          <a:p>
            <a:pPr indent="0" lvl="1" marL="0" marR="0" rtl="0" algn="l">
              <a:lnSpc>
                <a:spcPct val="90000"/>
              </a:lnSpc>
              <a:spcBef>
                <a:spcPts val="95"/>
              </a:spcBef>
              <a:spcAft>
                <a:spcPts val="0"/>
              </a:spcAft>
              <a:buNone/>
            </a:pPr>
            <a:r>
              <a:t/>
            </a:r>
            <a:endParaRPr b="0" i="0" sz="1600" u="none" cap="none" strike="noStrike">
              <a:solidFill>
                <a:schemeClr val="dk1"/>
              </a:solidFill>
              <a:latin typeface="Arial"/>
              <a:ea typeface="Arial"/>
              <a:cs typeface="Arial"/>
              <a:sym typeface="Arial"/>
            </a:endParaRPr>
          </a:p>
          <a:p>
            <a:pPr indent="0" lvl="1" marL="0" marR="0" rtl="0" algn="l">
              <a:lnSpc>
                <a:spcPct val="90000"/>
              </a:lnSpc>
              <a:spcBef>
                <a:spcPts val="95"/>
              </a:spcBef>
              <a:spcAft>
                <a:spcPts val="0"/>
              </a:spcAft>
              <a:buNone/>
            </a:pPr>
            <a:r>
              <a:rPr b="0" i="0" lang="en-US" sz="1600" u="none" cap="none" strike="noStrike">
                <a:solidFill>
                  <a:schemeClr val="dk1"/>
                </a:solidFill>
                <a:latin typeface="Arial"/>
                <a:ea typeface="Arial"/>
                <a:cs typeface="Arial"/>
                <a:sym typeface="Arial"/>
              </a:rPr>
              <a:t>St. Clair River          between  0.05 m 					(2’’) and 0.20 m (8’’)</a:t>
            </a:r>
            <a:endParaRPr/>
          </a:p>
        </p:txBody>
      </p:sp>
      <p:sp>
        <p:nvSpPr>
          <p:cNvPr id="1836" name="Google Shape;1836;g227ce9f1eaa_0_226"/>
          <p:cNvSpPr/>
          <p:nvPr/>
        </p:nvSpPr>
        <p:spPr>
          <a:xfrm rot="5400000">
            <a:off x="2076523" y="3685703"/>
            <a:ext cx="263100" cy="114900"/>
          </a:xfrm>
          <a:prstGeom prst="rightArrow">
            <a:avLst>
              <a:gd fmla="val 50000" name="adj1"/>
              <a:gd fmla="val 50000" name="adj2"/>
            </a:avLst>
          </a:prstGeom>
          <a:solidFill>
            <a:srgbClr val="FF0000"/>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13" u="none" cap="none" strike="noStrike">
              <a:solidFill>
                <a:schemeClr val="dk1"/>
              </a:solidFill>
              <a:latin typeface="Arial"/>
              <a:ea typeface="Arial"/>
              <a:cs typeface="Arial"/>
              <a:sym typeface="Arial"/>
            </a:endParaRPr>
          </a:p>
        </p:txBody>
      </p:sp>
      <p:sp>
        <p:nvSpPr>
          <p:cNvPr id="1837" name="Google Shape;1837;g227ce9f1eaa_0_226"/>
          <p:cNvSpPr/>
          <p:nvPr/>
        </p:nvSpPr>
        <p:spPr>
          <a:xfrm rot="5400000">
            <a:off x="2076523" y="4182349"/>
            <a:ext cx="263100" cy="114900"/>
          </a:xfrm>
          <a:prstGeom prst="rightArrow">
            <a:avLst>
              <a:gd fmla="val 50000" name="adj1"/>
              <a:gd fmla="val 50000" name="adj2"/>
            </a:avLst>
          </a:prstGeom>
          <a:solidFill>
            <a:srgbClr val="FF0000"/>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13" u="none" cap="none" strike="noStrike">
              <a:solidFill>
                <a:schemeClr val="dk1"/>
              </a:solidFill>
              <a:latin typeface="Arial"/>
              <a:ea typeface="Arial"/>
              <a:cs typeface="Arial"/>
              <a:sym typeface="Arial"/>
            </a:endParaRPr>
          </a:p>
        </p:txBody>
      </p:sp>
      <p:sp>
        <p:nvSpPr>
          <p:cNvPr id="1838" name="Google Shape;1838;g227ce9f1eaa_0_226"/>
          <p:cNvSpPr txBox="1"/>
          <p:nvPr/>
        </p:nvSpPr>
        <p:spPr>
          <a:xfrm>
            <a:off x="1559893" y="938951"/>
            <a:ext cx="1591800" cy="369900"/>
          </a:xfrm>
          <a:prstGeom prst="rect">
            <a:avLst/>
          </a:prstGeom>
          <a:noFill/>
          <a:ln>
            <a:noFill/>
          </a:ln>
        </p:spPr>
        <p:txBody>
          <a:bodyPr anchorCtr="0" anchor="t" bIns="45700" lIns="91425" spcFirstLastPara="1" rIns="91425" wrap="square" tIns="45700">
            <a:normAutofit/>
          </a:bodyPr>
          <a:lstStyle/>
          <a:p>
            <a:pPr indent="0" lvl="1" marL="0" marR="0" rtl="0" algn="l">
              <a:lnSpc>
                <a:spcPct val="90000"/>
              </a:lnSpc>
              <a:spcBef>
                <a:spcPts val="0"/>
              </a:spcBef>
              <a:spcAft>
                <a:spcPts val="0"/>
              </a:spcAft>
              <a:buNone/>
            </a:pPr>
            <a:r>
              <a:rPr b="1" i="0" lang="en-US" sz="1600" u="none" cap="none" strike="noStrike">
                <a:solidFill>
                  <a:schemeClr val="dk1"/>
                </a:solidFill>
                <a:latin typeface="Arial"/>
                <a:ea typeface="Arial"/>
                <a:cs typeface="Arial"/>
                <a:sym typeface="Arial"/>
              </a:rPr>
              <a:t>CD is lowered</a:t>
            </a:r>
            <a:endParaRPr/>
          </a:p>
        </p:txBody>
      </p:sp>
      <p:sp>
        <p:nvSpPr>
          <p:cNvPr id="1839" name="Google Shape;1839;g227ce9f1eaa_0_226"/>
          <p:cNvSpPr txBox="1"/>
          <p:nvPr/>
        </p:nvSpPr>
        <p:spPr>
          <a:xfrm>
            <a:off x="4986153" y="947648"/>
            <a:ext cx="3594000" cy="369900"/>
          </a:xfrm>
          <a:prstGeom prst="rect">
            <a:avLst/>
          </a:prstGeom>
          <a:noFill/>
          <a:ln>
            <a:noFill/>
          </a:ln>
        </p:spPr>
        <p:txBody>
          <a:bodyPr anchorCtr="0" anchor="t" bIns="45700" lIns="91425" spcFirstLastPara="1" rIns="91425" wrap="square" tIns="45700">
            <a:normAutofit/>
          </a:bodyPr>
          <a:lstStyle/>
          <a:p>
            <a:pPr indent="0" lvl="1" marL="0" marR="0" rtl="0" algn="l">
              <a:lnSpc>
                <a:spcPct val="90000"/>
              </a:lnSpc>
              <a:spcBef>
                <a:spcPts val="0"/>
              </a:spcBef>
              <a:spcAft>
                <a:spcPts val="0"/>
              </a:spcAft>
              <a:buNone/>
            </a:pPr>
            <a:r>
              <a:rPr b="1" i="0" lang="en-US" sz="1600" u="none" cap="none" strike="noStrike">
                <a:solidFill>
                  <a:schemeClr val="dk1"/>
                </a:solidFill>
                <a:latin typeface="Arial"/>
                <a:ea typeface="Arial"/>
                <a:cs typeface="Arial"/>
                <a:sym typeface="Arial"/>
              </a:rPr>
              <a:t>CD is shifted upward or no change</a:t>
            </a:r>
            <a:endParaRPr/>
          </a:p>
        </p:txBody>
      </p:sp>
      <p:sp>
        <p:nvSpPr>
          <p:cNvPr id="1840" name="Google Shape;1840;g227ce9f1eaa_0_226"/>
          <p:cNvSpPr txBox="1"/>
          <p:nvPr/>
        </p:nvSpPr>
        <p:spPr>
          <a:xfrm>
            <a:off x="5968034" y="4617213"/>
            <a:ext cx="1308000" cy="304500"/>
          </a:xfrm>
          <a:prstGeom prst="rect">
            <a:avLst/>
          </a:prstGeom>
          <a:noFill/>
          <a:ln>
            <a:noFill/>
          </a:ln>
        </p:spPr>
        <p:txBody>
          <a:bodyPr anchorCtr="0" anchor="t" bIns="45700" lIns="91425" spcFirstLastPara="1" rIns="91425" wrap="square" tIns="45700">
            <a:normAutofit fontScale="92500"/>
          </a:bodyPr>
          <a:lstStyle/>
          <a:p>
            <a:pPr indent="0" lvl="1" marL="0" marR="0" rtl="0" algn="l">
              <a:lnSpc>
                <a:spcPct val="90000"/>
              </a:lnSpc>
              <a:spcBef>
                <a:spcPts val="0"/>
              </a:spcBef>
              <a:spcAft>
                <a:spcPts val="0"/>
              </a:spcAft>
              <a:buNone/>
            </a:pPr>
            <a:r>
              <a:rPr b="0" i="0" lang="en-US" sz="1600" u="none" cap="none" strike="noStrike">
                <a:solidFill>
                  <a:schemeClr val="dk1"/>
                </a:solidFill>
                <a:latin typeface="Arial"/>
                <a:ea typeface="Arial"/>
                <a:cs typeface="Arial"/>
                <a:sym typeface="Arial"/>
              </a:rPr>
              <a:t>Detroit River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4" name="Shape 1844"/>
        <p:cNvGrpSpPr/>
        <p:nvPr/>
      </p:nvGrpSpPr>
      <p:grpSpPr>
        <a:xfrm>
          <a:off x="0" y="0"/>
          <a:ext cx="0" cy="0"/>
          <a:chOff x="0" y="0"/>
          <a:chExt cx="0" cy="0"/>
        </a:xfrm>
      </p:grpSpPr>
      <p:sp>
        <p:nvSpPr>
          <p:cNvPr id="1845" name="Google Shape;1845;g227ce9f1eaa_0_244"/>
          <p:cNvSpPr txBox="1"/>
          <p:nvPr>
            <p:ph type="title"/>
          </p:nvPr>
        </p:nvSpPr>
        <p:spPr>
          <a:xfrm>
            <a:off x="311700" y="295225"/>
            <a:ext cx="8520600" cy="707400"/>
          </a:xfrm>
          <a:prstGeom prst="rect">
            <a:avLst/>
          </a:prstGeom>
          <a:solidFill>
            <a:srgbClr val="4A86E8">
              <a:alpha val="41570"/>
            </a:srgbClr>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sz="4000">
                <a:latin typeface="Oswald"/>
                <a:ea typeface="Oswald"/>
                <a:cs typeface="Oswald"/>
                <a:sym typeface="Oswald"/>
              </a:rPr>
              <a:t>Chart Datum is Lowered</a:t>
            </a:r>
            <a:endParaRPr sz="4000">
              <a:latin typeface="Oswald"/>
              <a:ea typeface="Oswald"/>
              <a:cs typeface="Oswald"/>
              <a:sym typeface="Oswald"/>
            </a:endParaRPr>
          </a:p>
        </p:txBody>
      </p:sp>
      <p:sp>
        <p:nvSpPr>
          <p:cNvPr id="1846" name="Google Shape;1846;g227ce9f1eaa_0_244"/>
          <p:cNvSpPr txBox="1"/>
          <p:nvPr/>
        </p:nvSpPr>
        <p:spPr>
          <a:xfrm>
            <a:off x="288377" y="1106666"/>
            <a:ext cx="8737500" cy="687900"/>
          </a:xfrm>
          <a:prstGeom prst="rect">
            <a:avLst/>
          </a:prstGeom>
          <a:noFill/>
          <a:ln>
            <a:noFill/>
          </a:ln>
        </p:spPr>
        <p:txBody>
          <a:bodyPr anchorCtr="0" anchor="t" bIns="91425" lIns="91425" spcFirstLastPara="1" rIns="91425" wrap="square" tIns="91425">
            <a:normAutofit fontScale="70000" lnSpcReduction="10000"/>
          </a:bodyPr>
          <a:lstStyle/>
          <a:p>
            <a:pPr indent="0" lvl="0" marL="0" marR="0" rtl="0" algn="l">
              <a:lnSpc>
                <a:spcPct val="115000"/>
              </a:lnSpc>
              <a:spcBef>
                <a:spcPts val="0"/>
              </a:spcBef>
              <a:spcAft>
                <a:spcPts val="0"/>
              </a:spcAft>
              <a:buClr>
                <a:schemeClr val="dk2"/>
              </a:buClr>
              <a:buSzPct val="111801"/>
              <a:buFont typeface="Arial"/>
              <a:buNone/>
            </a:pPr>
            <a:r>
              <a:rPr b="0" i="0" lang="en-US" sz="2300" u="none" cap="none" strike="noStrike">
                <a:solidFill>
                  <a:schemeClr val="dk2"/>
                </a:solidFill>
                <a:latin typeface="Arial"/>
                <a:ea typeface="Arial"/>
                <a:cs typeface="Arial"/>
                <a:sym typeface="Arial"/>
              </a:rPr>
              <a:t>To keep the same maintained depth, channels will have to be deepened by </a:t>
            </a:r>
            <a:r>
              <a:rPr b="0" i="0" lang="en-US" sz="2300" u="sng" cap="none" strike="noStrike">
                <a:solidFill>
                  <a:schemeClr val="dk2"/>
                </a:solidFill>
                <a:latin typeface="Arial"/>
                <a:ea typeface="Arial"/>
                <a:cs typeface="Arial"/>
                <a:sym typeface="Arial"/>
              </a:rPr>
              <a:t>dredging</a:t>
            </a:r>
            <a:r>
              <a:rPr b="0" i="0" lang="en-US" sz="2300" u="none" cap="none" strike="noStrike">
                <a:solidFill>
                  <a:schemeClr val="dk2"/>
                </a:solidFill>
                <a:latin typeface="Arial"/>
                <a:ea typeface="Arial"/>
                <a:cs typeface="Arial"/>
                <a:sym typeface="Arial"/>
              </a:rPr>
              <a:t>.</a:t>
            </a:r>
            <a:endParaRPr/>
          </a:p>
          <a:p>
            <a:pPr indent="0" lvl="0" marL="0" marR="0" rtl="0" algn="l">
              <a:lnSpc>
                <a:spcPct val="115000"/>
              </a:lnSpc>
              <a:spcBef>
                <a:spcPts val="0"/>
              </a:spcBef>
              <a:spcAft>
                <a:spcPts val="0"/>
              </a:spcAft>
              <a:buClr>
                <a:schemeClr val="dk2"/>
              </a:buClr>
              <a:buSzPct val="114285"/>
              <a:buFont typeface="Arial"/>
              <a:buNone/>
            </a:pPr>
            <a:r>
              <a:t/>
            </a:r>
            <a:endParaRPr b="0" i="0" sz="2250" u="none" cap="none" strike="noStrike">
              <a:solidFill>
                <a:schemeClr val="dk1"/>
              </a:solidFill>
              <a:latin typeface="Arial"/>
              <a:ea typeface="Arial"/>
              <a:cs typeface="Arial"/>
              <a:sym typeface="Arial"/>
            </a:endParaRPr>
          </a:p>
        </p:txBody>
      </p:sp>
      <p:sp>
        <p:nvSpPr>
          <p:cNvPr id="1847" name="Google Shape;1847;g227ce9f1eaa_0_244"/>
          <p:cNvSpPr txBox="1"/>
          <p:nvPr/>
        </p:nvSpPr>
        <p:spPr>
          <a:xfrm>
            <a:off x="534473" y="1995980"/>
            <a:ext cx="3417600" cy="1042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US" sz="1600" u="none" cap="none" strike="noStrike">
                <a:solidFill>
                  <a:schemeClr val="dk2"/>
                </a:solidFill>
                <a:latin typeface="Arial"/>
                <a:ea typeface="Arial"/>
                <a:cs typeface="Arial"/>
                <a:sym typeface="Arial"/>
              </a:rPr>
              <a:t>If adopted, the charted soundings will change, but the channel’s advertised maintained depth will remain the same.</a:t>
            </a:r>
            <a:endParaRPr/>
          </a:p>
          <a:p>
            <a:pPr indent="0" lvl="0" marL="0" marR="0" rtl="0" algn="just">
              <a:lnSpc>
                <a:spcPct val="100000"/>
              </a:lnSpc>
              <a:spcBef>
                <a:spcPts val="0"/>
              </a:spcBef>
              <a:spcAft>
                <a:spcPts val="0"/>
              </a:spcAft>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165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50"/>
              <a:buFont typeface="Arial"/>
              <a:buNone/>
            </a:pPr>
            <a:r>
              <a:t/>
            </a:r>
            <a:endParaRPr b="0" i="0" sz="165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Arial"/>
              <a:ea typeface="Arial"/>
              <a:cs typeface="Arial"/>
              <a:sym typeface="Arial"/>
            </a:endParaRPr>
          </a:p>
        </p:txBody>
      </p:sp>
      <p:pic>
        <p:nvPicPr>
          <p:cNvPr id="1848" name="Google Shape;1848;g227ce9f1eaa_0_244"/>
          <p:cNvPicPr preferRelativeResize="0"/>
          <p:nvPr/>
        </p:nvPicPr>
        <p:blipFill rotWithShape="1">
          <a:blip r:embed="rId3">
            <a:alphaModFix/>
          </a:blip>
          <a:srcRect b="23678" l="9273" r="23040" t="29664"/>
          <a:stretch/>
        </p:blipFill>
        <p:spPr>
          <a:xfrm>
            <a:off x="4200525" y="1818680"/>
            <a:ext cx="4765540" cy="2188964"/>
          </a:xfrm>
          <a:prstGeom prst="rect">
            <a:avLst/>
          </a:prstGeom>
          <a:noFill/>
          <a:ln>
            <a:noFill/>
          </a:ln>
        </p:spPr>
      </p:pic>
      <p:sp>
        <p:nvSpPr>
          <p:cNvPr id="1849" name="Google Shape;1849;g227ce9f1eaa_0_244"/>
          <p:cNvSpPr txBox="1"/>
          <p:nvPr/>
        </p:nvSpPr>
        <p:spPr>
          <a:xfrm>
            <a:off x="6403369" y="3388596"/>
            <a:ext cx="2537400" cy="518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Arial"/>
                <a:ea typeface="Arial"/>
                <a:cs typeface="Arial"/>
                <a:sym typeface="Arial"/>
              </a:rPr>
              <a:t>Maintained Depth at 8.3 m will remain the same</a:t>
            </a:r>
            <a:endParaRPr/>
          </a:p>
        </p:txBody>
      </p:sp>
      <p:sp>
        <p:nvSpPr>
          <p:cNvPr id="1850" name="Google Shape;1850;g227ce9f1eaa_0_244"/>
          <p:cNvSpPr txBox="1"/>
          <p:nvPr/>
        </p:nvSpPr>
        <p:spPr>
          <a:xfrm>
            <a:off x="4246895" y="4103948"/>
            <a:ext cx="4322700" cy="500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Arial"/>
                <a:ea typeface="Arial"/>
                <a:cs typeface="Arial"/>
                <a:sym typeface="Arial"/>
              </a:rPr>
              <a:t>Sounding outside the channel will drop proportionally to the datum shift</a:t>
            </a:r>
            <a:endParaRPr/>
          </a:p>
        </p:txBody>
      </p:sp>
      <p:cxnSp>
        <p:nvCxnSpPr>
          <p:cNvPr id="1851" name="Google Shape;1851;g227ce9f1eaa_0_244"/>
          <p:cNvCxnSpPr/>
          <p:nvPr/>
        </p:nvCxnSpPr>
        <p:spPr>
          <a:xfrm flipH="1" rot="10800000">
            <a:off x="7813498" y="2638127"/>
            <a:ext cx="326100" cy="800400"/>
          </a:xfrm>
          <a:prstGeom prst="straightConnector1">
            <a:avLst/>
          </a:prstGeom>
          <a:noFill/>
          <a:ln cap="flat" cmpd="sng" w="12700">
            <a:solidFill>
              <a:srgbClr val="FF0000"/>
            </a:solidFill>
            <a:prstDash val="solid"/>
            <a:round/>
            <a:headEnd len="sm" w="sm" type="none"/>
            <a:tailEnd len="med" w="med" type="triangle"/>
          </a:ln>
          <a:effectLst>
            <a:outerShdw blurRad="40000" rotWithShape="0" dir="5400000" dist="23000">
              <a:srgbClr val="000000">
                <a:alpha val="34900"/>
              </a:srgbClr>
            </a:outerShdw>
          </a:effectLst>
        </p:spPr>
      </p:cxnSp>
      <p:cxnSp>
        <p:nvCxnSpPr>
          <p:cNvPr id="1852" name="Google Shape;1852;g227ce9f1eaa_0_244"/>
          <p:cNvCxnSpPr>
            <a:stCxn id="1849" idx="1"/>
          </p:cNvCxnSpPr>
          <p:nvPr/>
        </p:nvCxnSpPr>
        <p:spPr>
          <a:xfrm flipH="1">
            <a:off x="5651869" y="3647646"/>
            <a:ext cx="751500" cy="259200"/>
          </a:xfrm>
          <a:prstGeom prst="straightConnector1">
            <a:avLst/>
          </a:prstGeom>
          <a:noFill/>
          <a:ln cap="flat" cmpd="sng" w="12700">
            <a:solidFill>
              <a:srgbClr val="FF0000"/>
            </a:solidFill>
            <a:prstDash val="solid"/>
            <a:round/>
            <a:headEnd len="sm" w="sm" type="none"/>
            <a:tailEnd len="med" w="med" type="triangle"/>
          </a:ln>
          <a:effectLst>
            <a:outerShdw blurRad="40000" rotWithShape="0" dir="5400000" dist="23000">
              <a:srgbClr val="000000">
                <a:alpha val="34900"/>
              </a:srgbClr>
            </a:outerShdw>
          </a:effectLst>
        </p:spPr>
      </p:cxnSp>
      <p:cxnSp>
        <p:nvCxnSpPr>
          <p:cNvPr id="1853" name="Google Shape;1853;g227ce9f1eaa_0_244"/>
          <p:cNvCxnSpPr/>
          <p:nvPr/>
        </p:nvCxnSpPr>
        <p:spPr>
          <a:xfrm rot="10800000">
            <a:off x="4359873" y="3537696"/>
            <a:ext cx="218400" cy="518100"/>
          </a:xfrm>
          <a:prstGeom prst="straightConnector1">
            <a:avLst/>
          </a:prstGeom>
          <a:noFill/>
          <a:ln cap="flat" cmpd="sng" w="12700">
            <a:solidFill>
              <a:srgbClr val="FF0000"/>
            </a:solidFill>
            <a:prstDash val="solid"/>
            <a:round/>
            <a:headEnd len="sm" w="sm" type="none"/>
            <a:tailEnd len="med" w="med" type="triangle"/>
          </a:ln>
          <a:effectLst>
            <a:outerShdw blurRad="40000" rotWithShape="0" dir="5400000" dist="23000">
              <a:srgbClr val="000000">
                <a:alpha val="34900"/>
              </a:srgbClr>
            </a:outerShdw>
          </a:effectLst>
        </p:spPr>
      </p:cxnSp>
      <p:cxnSp>
        <p:nvCxnSpPr>
          <p:cNvPr id="1854" name="Google Shape;1854;g227ce9f1eaa_0_244"/>
          <p:cNvCxnSpPr/>
          <p:nvPr/>
        </p:nvCxnSpPr>
        <p:spPr>
          <a:xfrm flipH="1" rot="10800000">
            <a:off x="4657111" y="2427155"/>
            <a:ext cx="944100" cy="1658700"/>
          </a:xfrm>
          <a:prstGeom prst="straightConnector1">
            <a:avLst/>
          </a:prstGeom>
          <a:noFill/>
          <a:ln cap="flat" cmpd="sng" w="12700">
            <a:solidFill>
              <a:srgbClr val="FF0000"/>
            </a:solidFill>
            <a:prstDash val="solid"/>
            <a:round/>
            <a:headEnd len="sm" w="sm" type="none"/>
            <a:tailEnd len="med" w="med" type="triangle"/>
          </a:ln>
          <a:effectLst>
            <a:outerShdw blurRad="40000" rotWithShape="0" dir="5400000" dist="23000">
              <a:srgbClr val="000000">
                <a:alpha val="34900"/>
              </a:srgbClr>
            </a:outerShdw>
          </a:effectLst>
        </p:spPr>
      </p:cxnSp>
      <p:pic>
        <p:nvPicPr>
          <p:cNvPr id="1855" name="Google Shape;1855;g227ce9f1eaa_0_244"/>
          <p:cNvPicPr preferRelativeResize="0"/>
          <p:nvPr/>
        </p:nvPicPr>
        <p:blipFill rotWithShape="1">
          <a:blip r:embed="rId4">
            <a:alphaModFix/>
          </a:blip>
          <a:srcRect b="0" l="0" r="0" t="0"/>
          <a:stretch/>
        </p:blipFill>
        <p:spPr>
          <a:xfrm>
            <a:off x="8410903" y="4365118"/>
            <a:ext cx="509259" cy="60371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9" name="Shape 1859"/>
        <p:cNvGrpSpPr/>
        <p:nvPr/>
      </p:nvGrpSpPr>
      <p:grpSpPr>
        <a:xfrm>
          <a:off x="0" y="0"/>
          <a:ext cx="0" cy="0"/>
          <a:chOff x="0" y="0"/>
          <a:chExt cx="0" cy="0"/>
        </a:xfrm>
      </p:grpSpPr>
      <p:sp>
        <p:nvSpPr>
          <p:cNvPr id="1860" name="Google Shape;1860;g227ce9f1eaa_0_258"/>
          <p:cNvSpPr txBox="1"/>
          <p:nvPr>
            <p:ph type="title"/>
          </p:nvPr>
        </p:nvSpPr>
        <p:spPr>
          <a:xfrm>
            <a:off x="311700" y="295225"/>
            <a:ext cx="8520600" cy="707400"/>
          </a:xfrm>
          <a:prstGeom prst="rect">
            <a:avLst/>
          </a:prstGeom>
          <a:solidFill>
            <a:srgbClr val="4A86E8">
              <a:alpha val="41570"/>
            </a:srgbClr>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sz="4000">
                <a:latin typeface="Oswald"/>
                <a:ea typeface="Oswald"/>
                <a:cs typeface="Oswald"/>
                <a:sym typeface="Oswald"/>
              </a:rPr>
              <a:t>Chart Datum is Lowered</a:t>
            </a:r>
            <a:endParaRPr sz="4000">
              <a:latin typeface="Oswald"/>
              <a:ea typeface="Oswald"/>
              <a:cs typeface="Oswald"/>
              <a:sym typeface="Oswald"/>
            </a:endParaRPr>
          </a:p>
        </p:txBody>
      </p:sp>
      <p:sp>
        <p:nvSpPr>
          <p:cNvPr id="1861" name="Google Shape;1861;g227ce9f1eaa_0_258"/>
          <p:cNvSpPr txBox="1"/>
          <p:nvPr/>
        </p:nvSpPr>
        <p:spPr>
          <a:xfrm>
            <a:off x="311700" y="1358125"/>
            <a:ext cx="4077300" cy="31605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chemeClr val="dk2"/>
              </a:buClr>
              <a:buSzPts val="1395"/>
              <a:buFont typeface="Arial"/>
              <a:buNone/>
            </a:pPr>
            <a:r>
              <a:rPr b="0" i="1" lang="en-US" sz="1330" u="none" cap="none" strike="noStrike">
                <a:solidFill>
                  <a:schemeClr val="dk2"/>
                </a:solidFill>
                <a:latin typeface="Arial"/>
                <a:ea typeface="Arial"/>
                <a:cs typeface="Arial"/>
                <a:sym typeface="Arial"/>
              </a:rPr>
              <a:t>Adding to existing challenges:</a:t>
            </a:r>
            <a:endParaRPr sz="1485"/>
          </a:p>
          <a:p>
            <a:pPr indent="-228600" lvl="0" marL="457200" marR="0" rtl="0" algn="l">
              <a:lnSpc>
                <a:spcPct val="80000"/>
              </a:lnSpc>
              <a:spcBef>
                <a:spcPts val="0"/>
              </a:spcBef>
              <a:spcAft>
                <a:spcPts val="0"/>
              </a:spcAft>
              <a:buClr>
                <a:schemeClr val="dk2"/>
              </a:buClr>
              <a:buSzPts val="1395"/>
              <a:buFont typeface="Arial"/>
              <a:buNone/>
            </a:pPr>
            <a:r>
              <a:t/>
            </a:r>
            <a:endParaRPr b="0" i="0" sz="1330" u="none" cap="none" strike="noStrike">
              <a:solidFill>
                <a:schemeClr val="dk2"/>
              </a:solidFill>
              <a:latin typeface="Arial"/>
              <a:ea typeface="Arial"/>
              <a:cs typeface="Arial"/>
              <a:sym typeface="Arial"/>
            </a:endParaRPr>
          </a:p>
          <a:p>
            <a:pPr indent="-342582" lvl="0" marL="457200" marR="0" rtl="0" algn="l">
              <a:lnSpc>
                <a:spcPct val="80000"/>
              </a:lnSpc>
              <a:spcBef>
                <a:spcPts val="0"/>
              </a:spcBef>
              <a:spcAft>
                <a:spcPts val="0"/>
              </a:spcAft>
              <a:buClr>
                <a:schemeClr val="dk2"/>
              </a:buClr>
              <a:buSzPts val="1795"/>
              <a:buFont typeface="Arial"/>
              <a:buChar char="•"/>
            </a:pPr>
            <a:r>
              <a:rPr b="0" i="0" lang="en-US" sz="1330" u="none" cap="none" strike="noStrike">
                <a:solidFill>
                  <a:schemeClr val="dk2"/>
                </a:solidFill>
                <a:latin typeface="Arial"/>
                <a:ea typeface="Arial"/>
                <a:cs typeface="Arial"/>
                <a:sym typeface="Arial"/>
              </a:rPr>
              <a:t>Material management issues</a:t>
            </a:r>
            <a:endParaRPr b="0" i="0" sz="1330" u="none" cap="none" strike="noStrike">
              <a:solidFill>
                <a:srgbClr val="7F7F7F"/>
              </a:solidFill>
              <a:latin typeface="Arial"/>
              <a:ea typeface="Arial"/>
              <a:cs typeface="Arial"/>
              <a:sym typeface="Arial"/>
            </a:endParaRPr>
          </a:p>
          <a:p>
            <a:pPr indent="-327469" lvl="1" marL="914400" marR="0" rtl="0" algn="l">
              <a:lnSpc>
                <a:spcPct val="80000"/>
              </a:lnSpc>
              <a:spcBef>
                <a:spcPts val="0"/>
              </a:spcBef>
              <a:spcAft>
                <a:spcPts val="0"/>
              </a:spcAft>
              <a:buClr>
                <a:schemeClr val="dk2"/>
              </a:buClr>
              <a:buSzPts val="1237"/>
              <a:buFont typeface="Courier New"/>
              <a:buChar char="o"/>
            </a:pPr>
            <a:r>
              <a:rPr b="0" i="0" lang="en-US" sz="1330" u="none" cap="none" strike="noStrike">
                <a:solidFill>
                  <a:srgbClr val="7F7F7F"/>
                </a:solidFill>
                <a:latin typeface="Arial"/>
                <a:ea typeface="Arial"/>
                <a:cs typeface="Arial"/>
                <a:sym typeface="Arial"/>
              </a:rPr>
              <a:t>disposal of contaminated material</a:t>
            </a:r>
            <a:endParaRPr sz="1485"/>
          </a:p>
          <a:p>
            <a:pPr indent="-342582" lvl="0" marL="457200" marR="0" rtl="0" algn="l">
              <a:lnSpc>
                <a:spcPct val="80000"/>
              </a:lnSpc>
              <a:spcBef>
                <a:spcPts val="0"/>
              </a:spcBef>
              <a:spcAft>
                <a:spcPts val="0"/>
              </a:spcAft>
              <a:buClr>
                <a:schemeClr val="dk2"/>
              </a:buClr>
              <a:buSzPts val="1795"/>
              <a:buFont typeface="Arial"/>
              <a:buChar char="•"/>
            </a:pPr>
            <a:r>
              <a:rPr b="0" i="0" lang="en-US" sz="1330" u="none" cap="none" strike="noStrike">
                <a:solidFill>
                  <a:schemeClr val="dk2"/>
                </a:solidFill>
                <a:latin typeface="Arial"/>
                <a:ea typeface="Arial"/>
                <a:cs typeface="Arial"/>
                <a:sym typeface="Arial"/>
              </a:rPr>
              <a:t>Resource management challenges</a:t>
            </a:r>
            <a:endParaRPr sz="1485"/>
          </a:p>
          <a:p>
            <a:pPr indent="-327469" lvl="1" marL="914400" marR="0" rtl="0" algn="l">
              <a:lnSpc>
                <a:spcPct val="80000"/>
              </a:lnSpc>
              <a:spcBef>
                <a:spcPts val="0"/>
              </a:spcBef>
              <a:spcAft>
                <a:spcPts val="0"/>
              </a:spcAft>
              <a:buClr>
                <a:schemeClr val="dk2"/>
              </a:buClr>
              <a:buSzPts val="1237"/>
              <a:buFont typeface="Courier New"/>
              <a:buChar char="o"/>
            </a:pPr>
            <a:r>
              <a:rPr b="0" i="0" lang="en-US" sz="1330" u="none" cap="none" strike="noStrike">
                <a:solidFill>
                  <a:srgbClr val="7F7F7F"/>
                </a:solidFill>
                <a:latin typeface="Arial"/>
                <a:ea typeface="Arial"/>
                <a:cs typeface="Arial"/>
                <a:sym typeface="Arial"/>
              </a:rPr>
              <a:t>limited on contractors and in-water work time frame</a:t>
            </a:r>
            <a:endParaRPr sz="1485"/>
          </a:p>
          <a:p>
            <a:pPr indent="-342582" lvl="0" marL="457200" marR="0" rtl="0" algn="l">
              <a:lnSpc>
                <a:spcPct val="80000"/>
              </a:lnSpc>
              <a:spcBef>
                <a:spcPts val="0"/>
              </a:spcBef>
              <a:spcAft>
                <a:spcPts val="0"/>
              </a:spcAft>
              <a:buClr>
                <a:schemeClr val="dk2"/>
              </a:buClr>
              <a:buSzPts val="1795"/>
              <a:buFont typeface="Arial"/>
              <a:buChar char="•"/>
            </a:pPr>
            <a:r>
              <a:rPr b="0" i="0" lang="en-US" sz="1330" u="none" cap="none" strike="noStrike">
                <a:solidFill>
                  <a:schemeClr val="dk2"/>
                </a:solidFill>
                <a:latin typeface="Arial"/>
                <a:ea typeface="Arial"/>
                <a:cs typeface="Arial"/>
                <a:sym typeface="Arial"/>
              </a:rPr>
              <a:t>Long term project planning difficulties</a:t>
            </a:r>
            <a:endParaRPr sz="1485"/>
          </a:p>
          <a:p>
            <a:pPr indent="-327469" lvl="1" marL="914400" marR="0" rtl="0" algn="l">
              <a:lnSpc>
                <a:spcPct val="80000"/>
              </a:lnSpc>
              <a:spcBef>
                <a:spcPts val="0"/>
              </a:spcBef>
              <a:spcAft>
                <a:spcPts val="0"/>
              </a:spcAft>
              <a:buClr>
                <a:schemeClr val="dk2"/>
              </a:buClr>
              <a:buSzPts val="1237"/>
              <a:buFont typeface="Courier New"/>
              <a:buChar char="o"/>
            </a:pPr>
            <a:r>
              <a:rPr b="0" i="0" lang="en-US" sz="1330" u="none" cap="none" strike="noStrike">
                <a:solidFill>
                  <a:srgbClr val="7F7F7F"/>
                </a:solidFill>
                <a:latin typeface="Arial"/>
                <a:ea typeface="Arial"/>
                <a:cs typeface="Arial"/>
                <a:sym typeface="Arial"/>
              </a:rPr>
              <a:t>Increased cost</a:t>
            </a:r>
            <a:endParaRPr sz="1485"/>
          </a:p>
          <a:p>
            <a:pPr indent="-327469" lvl="1" marL="914400" marR="0" rtl="0" algn="l">
              <a:lnSpc>
                <a:spcPct val="80000"/>
              </a:lnSpc>
              <a:spcBef>
                <a:spcPts val="0"/>
              </a:spcBef>
              <a:spcAft>
                <a:spcPts val="0"/>
              </a:spcAft>
              <a:buClr>
                <a:schemeClr val="dk2"/>
              </a:buClr>
              <a:buSzPts val="1237"/>
              <a:buFont typeface="Courier New"/>
              <a:buChar char="o"/>
            </a:pPr>
            <a:r>
              <a:rPr b="0" i="0" lang="en-US" sz="1330" u="none" cap="none" strike="noStrike">
                <a:solidFill>
                  <a:srgbClr val="7F7F7F"/>
                </a:solidFill>
                <a:latin typeface="Arial"/>
                <a:ea typeface="Arial"/>
                <a:cs typeface="Arial"/>
                <a:sym typeface="Arial"/>
              </a:rPr>
              <a:t>Increased CDF space </a:t>
            </a:r>
            <a:endParaRPr sz="1485"/>
          </a:p>
          <a:p>
            <a:pPr indent="0" lvl="1" marL="596900" marR="0" rtl="0" algn="l">
              <a:lnSpc>
                <a:spcPct val="80000"/>
              </a:lnSpc>
              <a:spcBef>
                <a:spcPts val="0"/>
              </a:spcBef>
              <a:spcAft>
                <a:spcPts val="0"/>
              </a:spcAft>
              <a:buClr>
                <a:schemeClr val="dk2"/>
              </a:buClr>
              <a:buSzPts val="1085"/>
              <a:buFont typeface="Arial"/>
              <a:buNone/>
            </a:pPr>
            <a:r>
              <a:t/>
            </a:r>
            <a:endParaRPr b="0" i="0" sz="1330" u="none" cap="none" strike="noStrike">
              <a:solidFill>
                <a:srgbClr val="7F7F7F"/>
              </a:solidFill>
              <a:latin typeface="Arial"/>
              <a:ea typeface="Arial"/>
              <a:cs typeface="Arial"/>
              <a:sym typeface="Arial"/>
            </a:endParaRPr>
          </a:p>
          <a:p>
            <a:pPr indent="0" lvl="0" marL="139700" marR="0" rtl="0" algn="l">
              <a:lnSpc>
                <a:spcPct val="80000"/>
              </a:lnSpc>
              <a:spcBef>
                <a:spcPts val="0"/>
              </a:spcBef>
              <a:spcAft>
                <a:spcPts val="0"/>
              </a:spcAft>
              <a:buClr>
                <a:schemeClr val="dk2"/>
              </a:buClr>
              <a:buSzPts val="1395"/>
              <a:buFont typeface="Arial"/>
              <a:buNone/>
            </a:pPr>
            <a:r>
              <a:rPr b="0" i="1" lang="en-US" sz="1330" u="none" cap="none" strike="noStrike">
                <a:solidFill>
                  <a:schemeClr val="dk2"/>
                </a:solidFill>
                <a:latin typeface="Arial"/>
                <a:ea typeface="Arial"/>
                <a:cs typeface="Arial"/>
                <a:sym typeface="Arial"/>
              </a:rPr>
              <a:t>Other considerations:</a:t>
            </a:r>
            <a:endParaRPr sz="1485"/>
          </a:p>
          <a:p>
            <a:pPr indent="0" lvl="0" marL="139700" marR="0" rtl="0" algn="l">
              <a:lnSpc>
                <a:spcPct val="80000"/>
              </a:lnSpc>
              <a:spcBef>
                <a:spcPts val="0"/>
              </a:spcBef>
              <a:spcAft>
                <a:spcPts val="0"/>
              </a:spcAft>
              <a:buClr>
                <a:schemeClr val="dk2"/>
              </a:buClr>
              <a:buSzPts val="1395"/>
              <a:buFont typeface="Arial"/>
              <a:buNone/>
            </a:pPr>
            <a:r>
              <a:t/>
            </a:r>
            <a:endParaRPr b="0" i="1" sz="1330" u="none" cap="none" strike="noStrike">
              <a:solidFill>
                <a:schemeClr val="dk2"/>
              </a:solidFill>
              <a:latin typeface="Arial"/>
              <a:ea typeface="Arial"/>
              <a:cs typeface="Arial"/>
              <a:sym typeface="Arial"/>
            </a:endParaRPr>
          </a:p>
          <a:p>
            <a:pPr indent="-342582" lvl="0" marL="457200" marR="0" rtl="0" algn="l">
              <a:lnSpc>
                <a:spcPct val="80000"/>
              </a:lnSpc>
              <a:spcBef>
                <a:spcPts val="0"/>
              </a:spcBef>
              <a:spcAft>
                <a:spcPts val="0"/>
              </a:spcAft>
              <a:buClr>
                <a:schemeClr val="dk2"/>
              </a:buClr>
              <a:buSzPts val="1795"/>
              <a:buFont typeface="Arial"/>
              <a:buChar char="•"/>
            </a:pPr>
            <a:r>
              <a:rPr b="0" i="0" lang="en-US" sz="1330" u="none" cap="none" strike="noStrike">
                <a:solidFill>
                  <a:schemeClr val="dk2"/>
                </a:solidFill>
                <a:latin typeface="Arial"/>
                <a:ea typeface="Arial"/>
                <a:cs typeface="Arial"/>
                <a:sym typeface="Arial"/>
              </a:rPr>
              <a:t>Environmental impact</a:t>
            </a:r>
            <a:endParaRPr sz="1485"/>
          </a:p>
          <a:p>
            <a:pPr indent="-342582" lvl="0" marL="457200" marR="0" rtl="0" algn="l">
              <a:lnSpc>
                <a:spcPct val="80000"/>
              </a:lnSpc>
              <a:spcBef>
                <a:spcPts val="0"/>
              </a:spcBef>
              <a:spcAft>
                <a:spcPts val="0"/>
              </a:spcAft>
              <a:buClr>
                <a:schemeClr val="dk2"/>
              </a:buClr>
              <a:buSzPts val="1795"/>
              <a:buFont typeface="Arial"/>
              <a:buChar char="•"/>
            </a:pPr>
            <a:r>
              <a:rPr b="0" i="0" lang="en-US" sz="1330" u="none" cap="none" strike="noStrike">
                <a:solidFill>
                  <a:schemeClr val="dk2"/>
                </a:solidFill>
                <a:latin typeface="Arial"/>
                <a:ea typeface="Arial"/>
                <a:cs typeface="Arial"/>
                <a:sym typeface="Arial"/>
              </a:rPr>
              <a:t>Fish habitat restrictions</a:t>
            </a:r>
            <a:endParaRPr sz="1485"/>
          </a:p>
          <a:p>
            <a:pPr indent="-342582" lvl="0" marL="457200" marR="0" rtl="0" algn="l">
              <a:lnSpc>
                <a:spcPct val="80000"/>
              </a:lnSpc>
              <a:spcBef>
                <a:spcPts val="0"/>
              </a:spcBef>
              <a:spcAft>
                <a:spcPts val="0"/>
              </a:spcAft>
              <a:buClr>
                <a:schemeClr val="dk2"/>
              </a:buClr>
              <a:buSzPts val="1795"/>
              <a:buFont typeface="Arial"/>
              <a:buChar char="•"/>
            </a:pPr>
            <a:r>
              <a:rPr b="0" i="0" lang="en-US" sz="1330" u="none" cap="none" strike="noStrike">
                <a:solidFill>
                  <a:schemeClr val="dk2"/>
                </a:solidFill>
                <a:latin typeface="Arial"/>
                <a:ea typeface="Arial"/>
                <a:cs typeface="Arial"/>
                <a:sym typeface="Arial"/>
              </a:rPr>
              <a:t>Feasibility assessments</a:t>
            </a:r>
            <a:endParaRPr sz="1485"/>
          </a:p>
          <a:p>
            <a:pPr indent="-327469" lvl="1" marL="914400" marR="0" rtl="0" algn="l">
              <a:lnSpc>
                <a:spcPct val="80000"/>
              </a:lnSpc>
              <a:spcBef>
                <a:spcPts val="0"/>
              </a:spcBef>
              <a:spcAft>
                <a:spcPts val="0"/>
              </a:spcAft>
              <a:buClr>
                <a:schemeClr val="dk2"/>
              </a:buClr>
              <a:buSzPts val="1237"/>
              <a:buFont typeface="Courier New"/>
              <a:buChar char="o"/>
            </a:pPr>
            <a:r>
              <a:rPr b="0" i="0" lang="en-US" sz="1330" u="none" cap="none" strike="noStrike">
                <a:solidFill>
                  <a:srgbClr val="7F7F7F"/>
                </a:solidFill>
                <a:latin typeface="Arial"/>
                <a:ea typeface="Arial"/>
                <a:cs typeface="Arial"/>
                <a:sym typeface="Arial"/>
              </a:rPr>
              <a:t>Potential need for blasting in hard bottom areas</a:t>
            </a:r>
            <a:endParaRPr sz="1485"/>
          </a:p>
          <a:p>
            <a:pPr indent="-228600" lvl="0" marL="457200" marR="0" rtl="0" algn="l">
              <a:lnSpc>
                <a:spcPct val="70000"/>
              </a:lnSpc>
              <a:spcBef>
                <a:spcPts val="0"/>
              </a:spcBef>
              <a:spcAft>
                <a:spcPts val="0"/>
              </a:spcAft>
              <a:buClr>
                <a:schemeClr val="dk2"/>
              </a:buClr>
              <a:buSzPts val="1395"/>
              <a:buFont typeface="Arial"/>
              <a:buNone/>
            </a:pPr>
            <a:r>
              <a:t/>
            </a:r>
            <a:endParaRPr b="0" i="0" sz="1330" u="none" cap="none" strike="noStrike">
              <a:solidFill>
                <a:schemeClr val="dk2"/>
              </a:solidFill>
              <a:latin typeface="Arial"/>
              <a:ea typeface="Arial"/>
              <a:cs typeface="Arial"/>
              <a:sym typeface="Arial"/>
            </a:endParaRPr>
          </a:p>
          <a:p>
            <a:pPr indent="0" lvl="0" marL="139700" marR="0" rtl="0" algn="l">
              <a:lnSpc>
                <a:spcPct val="70000"/>
              </a:lnSpc>
              <a:spcBef>
                <a:spcPts val="0"/>
              </a:spcBef>
              <a:spcAft>
                <a:spcPts val="0"/>
              </a:spcAft>
              <a:buClr>
                <a:schemeClr val="dk2"/>
              </a:buClr>
              <a:buSzPts val="1395"/>
              <a:buFont typeface="Arial"/>
              <a:buNone/>
            </a:pPr>
            <a:r>
              <a:t/>
            </a:r>
            <a:endParaRPr b="0" i="1" sz="1640" u="none" cap="none" strike="noStrike">
              <a:solidFill>
                <a:schemeClr val="dk2"/>
              </a:solidFill>
              <a:latin typeface="Arial"/>
              <a:ea typeface="Arial"/>
              <a:cs typeface="Arial"/>
              <a:sym typeface="Arial"/>
            </a:endParaRPr>
          </a:p>
          <a:p>
            <a:pPr indent="0" lvl="0" marL="139700" marR="0" rtl="0" algn="l">
              <a:lnSpc>
                <a:spcPct val="70000"/>
              </a:lnSpc>
              <a:spcBef>
                <a:spcPts val="0"/>
              </a:spcBef>
              <a:spcAft>
                <a:spcPts val="0"/>
              </a:spcAft>
              <a:buClr>
                <a:schemeClr val="dk2"/>
              </a:buClr>
              <a:buSzPts val="1395"/>
              <a:buFont typeface="Arial"/>
              <a:buNone/>
            </a:pPr>
            <a:r>
              <a:t/>
            </a:r>
            <a:endParaRPr b="0" i="1" sz="1640" u="none" cap="none" strike="noStrike">
              <a:solidFill>
                <a:schemeClr val="dk2"/>
              </a:solidFill>
              <a:latin typeface="Arial"/>
              <a:ea typeface="Arial"/>
              <a:cs typeface="Arial"/>
              <a:sym typeface="Arial"/>
            </a:endParaRPr>
          </a:p>
          <a:p>
            <a:pPr indent="0" lvl="0" marL="139700" marR="0" rtl="0" algn="l">
              <a:lnSpc>
                <a:spcPct val="70000"/>
              </a:lnSpc>
              <a:spcBef>
                <a:spcPts val="0"/>
              </a:spcBef>
              <a:spcAft>
                <a:spcPts val="0"/>
              </a:spcAft>
              <a:buClr>
                <a:schemeClr val="dk2"/>
              </a:buClr>
              <a:buSzPts val="1395"/>
              <a:buFont typeface="Arial"/>
              <a:buNone/>
            </a:pPr>
            <a:r>
              <a:t/>
            </a:r>
            <a:endParaRPr b="0" i="1" sz="1640" u="none" cap="none" strike="noStrike">
              <a:solidFill>
                <a:schemeClr val="dk2"/>
              </a:solidFill>
              <a:latin typeface="Arial"/>
              <a:ea typeface="Arial"/>
              <a:cs typeface="Arial"/>
              <a:sym typeface="Arial"/>
            </a:endParaRPr>
          </a:p>
          <a:p>
            <a:pPr indent="0" lvl="0" marL="139700" marR="0" rtl="0" algn="l">
              <a:lnSpc>
                <a:spcPct val="70000"/>
              </a:lnSpc>
              <a:spcBef>
                <a:spcPts val="0"/>
              </a:spcBef>
              <a:spcAft>
                <a:spcPts val="0"/>
              </a:spcAft>
              <a:buClr>
                <a:schemeClr val="dk2"/>
              </a:buClr>
              <a:buSzPts val="1395"/>
              <a:buFont typeface="Arial"/>
              <a:buNone/>
            </a:pPr>
            <a:r>
              <a:t/>
            </a:r>
            <a:endParaRPr b="0" i="1" sz="1640" u="none" cap="none" strike="noStrike">
              <a:solidFill>
                <a:schemeClr val="dk2"/>
              </a:solidFill>
              <a:latin typeface="Arial"/>
              <a:ea typeface="Arial"/>
              <a:cs typeface="Arial"/>
              <a:sym typeface="Arial"/>
            </a:endParaRPr>
          </a:p>
          <a:p>
            <a:pPr indent="0" lvl="1" marL="596900" marR="0" rtl="0" algn="l">
              <a:lnSpc>
                <a:spcPct val="70000"/>
              </a:lnSpc>
              <a:spcBef>
                <a:spcPts val="0"/>
              </a:spcBef>
              <a:spcAft>
                <a:spcPts val="0"/>
              </a:spcAft>
              <a:buClr>
                <a:schemeClr val="dk2"/>
              </a:buClr>
              <a:buSzPts val="1085"/>
              <a:buFont typeface="Arial"/>
              <a:buNone/>
            </a:pPr>
            <a:r>
              <a:t/>
            </a:r>
            <a:endParaRPr b="0" i="0" sz="1330" u="none" cap="none" strike="noStrike">
              <a:solidFill>
                <a:srgbClr val="7F7F7F"/>
              </a:solidFill>
              <a:latin typeface="Arial"/>
              <a:ea typeface="Arial"/>
              <a:cs typeface="Arial"/>
              <a:sym typeface="Arial"/>
            </a:endParaRPr>
          </a:p>
          <a:p>
            <a:pPr indent="0" lvl="0" marL="139700" marR="0" rtl="0" algn="l">
              <a:lnSpc>
                <a:spcPct val="70000"/>
              </a:lnSpc>
              <a:spcBef>
                <a:spcPts val="0"/>
              </a:spcBef>
              <a:spcAft>
                <a:spcPts val="0"/>
              </a:spcAft>
              <a:buClr>
                <a:schemeClr val="dk2"/>
              </a:buClr>
              <a:buSzPts val="1395"/>
              <a:buFont typeface="Arial"/>
              <a:buNone/>
            </a:pPr>
            <a:r>
              <a:t/>
            </a:r>
            <a:endParaRPr b="0" i="0" sz="1640" u="none" cap="none" strike="noStrike">
              <a:solidFill>
                <a:srgbClr val="7F7F7F"/>
              </a:solidFill>
              <a:latin typeface="Arial"/>
              <a:ea typeface="Arial"/>
              <a:cs typeface="Arial"/>
              <a:sym typeface="Arial"/>
            </a:endParaRPr>
          </a:p>
          <a:p>
            <a:pPr indent="0" lvl="1" marL="457200" marR="0" rtl="0" algn="l">
              <a:lnSpc>
                <a:spcPct val="70000"/>
              </a:lnSpc>
              <a:spcBef>
                <a:spcPts val="0"/>
              </a:spcBef>
              <a:spcAft>
                <a:spcPts val="0"/>
              </a:spcAft>
              <a:buClr>
                <a:schemeClr val="dk2"/>
              </a:buClr>
              <a:buSzPts val="1085"/>
              <a:buFont typeface="Arial"/>
              <a:buNone/>
            </a:pPr>
            <a:r>
              <a:t/>
            </a:r>
            <a:endParaRPr b="0" i="0" sz="1485" u="none" cap="none" strike="noStrike">
              <a:solidFill>
                <a:srgbClr val="253C77"/>
              </a:solidFill>
              <a:latin typeface="Arial"/>
              <a:ea typeface="Arial"/>
              <a:cs typeface="Arial"/>
              <a:sym typeface="Arial"/>
            </a:endParaRPr>
          </a:p>
          <a:p>
            <a:pPr indent="-228600" lvl="1" marL="914400" marR="0" rtl="0" algn="l">
              <a:lnSpc>
                <a:spcPct val="70000"/>
              </a:lnSpc>
              <a:spcBef>
                <a:spcPts val="0"/>
              </a:spcBef>
              <a:spcAft>
                <a:spcPts val="0"/>
              </a:spcAft>
              <a:buClr>
                <a:schemeClr val="dk2"/>
              </a:buClr>
              <a:buSzPts val="1085"/>
              <a:buFont typeface="Arial"/>
              <a:buNone/>
            </a:pPr>
            <a:r>
              <a:t/>
            </a:r>
            <a:endParaRPr b="0" i="0" sz="1485" u="none" cap="none" strike="noStrike">
              <a:solidFill>
                <a:srgbClr val="253C77"/>
              </a:solidFill>
              <a:latin typeface="Arial"/>
              <a:ea typeface="Arial"/>
              <a:cs typeface="Arial"/>
              <a:sym typeface="Arial"/>
            </a:endParaRPr>
          </a:p>
        </p:txBody>
      </p:sp>
      <p:sp>
        <p:nvSpPr>
          <p:cNvPr id="1862" name="Google Shape;1862;g227ce9f1eaa_0_258"/>
          <p:cNvSpPr txBox="1"/>
          <p:nvPr/>
        </p:nvSpPr>
        <p:spPr>
          <a:xfrm>
            <a:off x="4572000" y="4022444"/>
            <a:ext cx="2638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chemeClr val="dk2"/>
                </a:solidFill>
                <a:latin typeface="Arial"/>
                <a:ea typeface="Arial"/>
                <a:cs typeface="Arial"/>
                <a:sym typeface="Arial"/>
              </a:rPr>
              <a:t>Extensive sampling program to be carried out as a part of the feasibility assessments </a:t>
            </a:r>
            <a:endParaRPr/>
          </a:p>
        </p:txBody>
      </p:sp>
      <p:sp>
        <p:nvSpPr>
          <p:cNvPr id="1863" name="Google Shape;1863;g227ce9f1eaa_0_258"/>
          <p:cNvSpPr txBox="1"/>
          <p:nvPr/>
        </p:nvSpPr>
        <p:spPr>
          <a:xfrm>
            <a:off x="311700" y="1002620"/>
            <a:ext cx="8019600" cy="3555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1900"/>
              <a:buFont typeface="Arial"/>
              <a:buNone/>
            </a:pPr>
            <a:r>
              <a:rPr b="0" i="0" lang="en-US" sz="1900" u="none" cap="none" strike="noStrike">
                <a:solidFill>
                  <a:schemeClr val="dk2"/>
                </a:solidFill>
                <a:latin typeface="Arial"/>
                <a:ea typeface="Arial"/>
                <a:cs typeface="Arial"/>
                <a:sym typeface="Arial"/>
              </a:rPr>
              <a:t>Dredging backlog plus dredging to maintained depth</a:t>
            </a:r>
            <a:endParaRPr/>
          </a:p>
        </p:txBody>
      </p:sp>
      <p:pic>
        <p:nvPicPr>
          <p:cNvPr id="1864" name="Google Shape;1864;g227ce9f1eaa_0_258"/>
          <p:cNvPicPr preferRelativeResize="0"/>
          <p:nvPr/>
        </p:nvPicPr>
        <p:blipFill rotWithShape="1">
          <a:blip r:embed="rId3">
            <a:alphaModFix/>
          </a:blip>
          <a:srcRect b="0" l="0" r="0" t="0"/>
          <a:stretch/>
        </p:blipFill>
        <p:spPr>
          <a:xfrm>
            <a:off x="8410903" y="4365118"/>
            <a:ext cx="509259" cy="603712"/>
          </a:xfrm>
          <a:prstGeom prst="rect">
            <a:avLst/>
          </a:prstGeom>
          <a:noFill/>
          <a:ln>
            <a:noFill/>
          </a:ln>
        </p:spPr>
      </p:pic>
      <p:pic>
        <p:nvPicPr>
          <p:cNvPr id="1865" name="Google Shape;1865;g227ce9f1eaa_0_258"/>
          <p:cNvPicPr preferRelativeResize="0"/>
          <p:nvPr/>
        </p:nvPicPr>
        <p:blipFill rotWithShape="1">
          <a:blip r:embed="rId4">
            <a:alphaModFix/>
          </a:blip>
          <a:srcRect b="0" l="0" r="0" t="0"/>
          <a:stretch/>
        </p:blipFill>
        <p:spPr>
          <a:xfrm>
            <a:off x="4644043" y="1501868"/>
            <a:ext cx="3992636" cy="2549672"/>
          </a:xfrm>
          <a:prstGeom prst="rect">
            <a:avLst/>
          </a:prstGeom>
          <a:noFill/>
          <a:ln>
            <a:noFill/>
          </a:ln>
        </p:spPr>
      </p:pic>
      <p:pic>
        <p:nvPicPr>
          <p:cNvPr id="1866" name="Google Shape;1866;g227ce9f1eaa_0_258"/>
          <p:cNvPicPr preferRelativeResize="0"/>
          <p:nvPr/>
        </p:nvPicPr>
        <p:blipFill rotWithShape="1">
          <a:blip r:embed="rId5">
            <a:alphaModFix/>
          </a:blip>
          <a:srcRect b="0" l="0" r="0" t="0"/>
          <a:stretch/>
        </p:blipFill>
        <p:spPr>
          <a:xfrm rot="10800000">
            <a:off x="7083425" y="2994903"/>
            <a:ext cx="1671532" cy="1370386"/>
          </a:xfrm>
          <a:prstGeom prst="rect">
            <a:avLst/>
          </a:prstGeom>
          <a:noFill/>
          <a:ln>
            <a:noFill/>
          </a:ln>
        </p:spPr>
      </p:pic>
      <p:sp>
        <p:nvSpPr>
          <p:cNvPr id="1867" name="Google Shape;1867;g227ce9f1eaa_0_258"/>
          <p:cNvSpPr txBox="1"/>
          <p:nvPr/>
        </p:nvSpPr>
        <p:spPr>
          <a:xfrm>
            <a:off x="4758324" y="1642489"/>
            <a:ext cx="1985400" cy="611700"/>
          </a:xfrm>
          <a:prstGeom prst="rect">
            <a:avLst/>
          </a:prstGeom>
          <a:solidFill>
            <a:srgbClr val="FFFFFF">
              <a:alpha val="60000"/>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rPr b="1" i="0" lang="en-US" sz="1300" u="none" cap="none" strike="noStrike">
                <a:solidFill>
                  <a:schemeClr val="dk1"/>
                </a:solidFill>
                <a:latin typeface="Arial"/>
                <a:ea typeface="Arial"/>
                <a:cs typeface="Arial"/>
                <a:sym typeface="Arial"/>
              </a:rPr>
              <a:t>2020 sampling location</a:t>
            </a:r>
            <a:endParaRPr/>
          </a:p>
          <a:p>
            <a:pPr indent="0" lvl="0" marL="0" marR="0" rtl="0" algn="l">
              <a:lnSpc>
                <a:spcPct val="100000"/>
              </a:lnSpc>
              <a:spcBef>
                <a:spcPts val="0"/>
              </a:spcBef>
              <a:spcAft>
                <a:spcPts val="0"/>
              </a:spcAft>
              <a:buNone/>
            </a:pPr>
            <a:r>
              <a:rPr b="1" i="0" lang="en-US" sz="1300" u="none" cap="none" strike="noStrike">
                <a:solidFill>
                  <a:schemeClr val="dk1"/>
                </a:solidFill>
                <a:latin typeface="Arial"/>
                <a:ea typeface="Arial"/>
                <a:cs typeface="Arial"/>
                <a:sym typeface="Arial"/>
              </a:rPr>
              <a:t>Vidal shoal</a:t>
            </a:r>
            <a:endParaRPr/>
          </a:p>
          <a:p>
            <a:pPr indent="0" lvl="0" marL="0" marR="0" rtl="0" algn="l">
              <a:lnSpc>
                <a:spcPct val="100000"/>
              </a:lnSpc>
              <a:spcBef>
                <a:spcPts val="0"/>
              </a:spcBef>
              <a:spcAft>
                <a:spcPts val="0"/>
              </a:spcAft>
              <a:buNone/>
            </a:pPr>
            <a:r>
              <a:rPr b="1" i="0" lang="en-US" sz="1300" u="none" cap="none" strike="noStrike">
                <a:solidFill>
                  <a:schemeClr val="dk1"/>
                </a:solidFill>
                <a:latin typeface="Arial"/>
                <a:ea typeface="Arial"/>
                <a:cs typeface="Arial"/>
                <a:sym typeface="Arial"/>
              </a:rPr>
              <a:t>St. Mary’s river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1" name="Shape 1871"/>
        <p:cNvGrpSpPr/>
        <p:nvPr/>
      </p:nvGrpSpPr>
      <p:grpSpPr>
        <a:xfrm>
          <a:off x="0" y="0"/>
          <a:ext cx="0" cy="0"/>
          <a:chOff x="0" y="0"/>
          <a:chExt cx="0" cy="0"/>
        </a:xfrm>
      </p:grpSpPr>
      <p:pic>
        <p:nvPicPr>
          <p:cNvPr id="1872" name="Google Shape;1872;g227ce9f1eaa_0_269"/>
          <p:cNvPicPr preferRelativeResize="0"/>
          <p:nvPr/>
        </p:nvPicPr>
        <p:blipFill rotWithShape="1">
          <a:blip r:embed="rId3">
            <a:alphaModFix/>
          </a:blip>
          <a:srcRect b="0" l="0" r="0" t="5740"/>
          <a:stretch/>
        </p:blipFill>
        <p:spPr>
          <a:xfrm>
            <a:off x="2536359" y="2871233"/>
            <a:ext cx="3555668" cy="1852235"/>
          </a:xfrm>
          <a:prstGeom prst="rect">
            <a:avLst/>
          </a:prstGeom>
          <a:noFill/>
          <a:ln>
            <a:noFill/>
          </a:ln>
        </p:spPr>
      </p:pic>
      <p:pic>
        <p:nvPicPr>
          <p:cNvPr id="1873" name="Google Shape;1873;g227ce9f1eaa_0_269"/>
          <p:cNvPicPr preferRelativeResize="0"/>
          <p:nvPr/>
        </p:nvPicPr>
        <p:blipFill rotWithShape="1">
          <a:blip r:embed="rId4">
            <a:alphaModFix/>
          </a:blip>
          <a:srcRect b="0" l="13270" r="22556" t="0"/>
          <a:stretch/>
        </p:blipFill>
        <p:spPr>
          <a:xfrm>
            <a:off x="311700" y="1013595"/>
            <a:ext cx="2189916" cy="2941080"/>
          </a:xfrm>
          <a:prstGeom prst="rect">
            <a:avLst/>
          </a:prstGeom>
          <a:noFill/>
          <a:ln>
            <a:noFill/>
          </a:ln>
        </p:spPr>
      </p:pic>
      <p:sp>
        <p:nvSpPr>
          <p:cNvPr id="1874" name="Google Shape;1874;g227ce9f1eaa_0_269"/>
          <p:cNvSpPr txBox="1"/>
          <p:nvPr/>
        </p:nvSpPr>
        <p:spPr>
          <a:xfrm>
            <a:off x="8967413" y="4916541"/>
            <a:ext cx="1179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J</a:t>
            </a:r>
            <a:endParaRPr/>
          </a:p>
        </p:txBody>
      </p:sp>
      <p:sp>
        <p:nvSpPr>
          <p:cNvPr id="1875" name="Google Shape;1875;g227ce9f1eaa_0_269"/>
          <p:cNvSpPr txBox="1"/>
          <p:nvPr>
            <p:ph type="title"/>
          </p:nvPr>
        </p:nvSpPr>
        <p:spPr>
          <a:xfrm>
            <a:off x="311700" y="287204"/>
            <a:ext cx="8520600" cy="707400"/>
          </a:xfrm>
          <a:prstGeom prst="rect">
            <a:avLst/>
          </a:prstGeom>
          <a:solidFill>
            <a:srgbClr val="4A86E8">
              <a:alpha val="41570"/>
            </a:srgbClr>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sz="4000">
                <a:latin typeface="Oswald"/>
                <a:ea typeface="Oswald"/>
                <a:cs typeface="Oswald"/>
                <a:sym typeface="Oswald"/>
              </a:rPr>
              <a:t>Current Situation in St. Mary’s River</a:t>
            </a:r>
            <a:endParaRPr sz="4000">
              <a:latin typeface="Oswald"/>
              <a:ea typeface="Oswald"/>
              <a:cs typeface="Oswald"/>
              <a:sym typeface="Oswald"/>
            </a:endParaRPr>
          </a:p>
        </p:txBody>
      </p:sp>
      <p:pic>
        <p:nvPicPr>
          <p:cNvPr id="1876" name="Google Shape;1876;g227ce9f1eaa_0_269"/>
          <p:cNvPicPr preferRelativeResize="0"/>
          <p:nvPr/>
        </p:nvPicPr>
        <p:blipFill rotWithShape="1">
          <a:blip r:embed="rId5">
            <a:alphaModFix/>
          </a:blip>
          <a:srcRect b="0" l="0" r="0" t="0"/>
          <a:stretch/>
        </p:blipFill>
        <p:spPr>
          <a:xfrm>
            <a:off x="8597136" y="4329814"/>
            <a:ext cx="509259" cy="603712"/>
          </a:xfrm>
          <a:prstGeom prst="rect">
            <a:avLst/>
          </a:prstGeom>
          <a:noFill/>
          <a:ln>
            <a:noFill/>
          </a:ln>
        </p:spPr>
      </p:pic>
      <p:sp>
        <p:nvSpPr>
          <p:cNvPr id="1877" name="Google Shape;1877;g227ce9f1eaa_0_269"/>
          <p:cNvSpPr/>
          <p:nvPr/>
        </p:nvSpPr>
        <p:spPr>
          <a:xfrm rot="5400000">
            <a:off x="5598236" y="2219482"/>
            <a:ext cx="1158300" cy="1226100"/>
          </a:xfrm>
          <a:custGeom>
            <a:rect b="b" l="l" r="r" t="t"/>
            <a:pathLst>
              <a:path extrusionOk="0" h="120000" w="120000">
                <a:moveTo>
                  <a:pt x="7500" y="60000"/>
                </a:moveTo>
                <a:lnTo>
                  <a:pt x="7500" y="60000"/>
                </a:lnTo>
                <a:cubicBezTo>
                  <a:pt x="7500" y="33500"/>
                  <a:pt x="26949" y="11087"/>
                  <a:pt x="53007" y="7557"/>
                </a:cubicBezTo>
                <a:cubicBezTo>
                  <a:pt x="79064" y="4027"/>
                  <a:pt x="103695" y="20469"/>
                  <a:pt x="110637" y="46028"/>
                </a:cubicBezTo>
                <a:lnTo>
                  <a:pt x="117858" y="46028"/>
                </a:lnTo>
                <a:lnTo>
                  <a:pt x="105000" y="60000"/>
                </a:lnTo>
                <a:lnTo>
                  <a:pt x="87858" y="46028"/>
                </a:lnTo>
                <a:lnTo>
                  <a:pt x="94977" y="46028"/>
                </a:lnTo>
                <a:lnTo>
                  <a:pt x="94977" y="46028"/>
                </a:lnTo>
                <a:cubicBezTo>
                  <a:pt x="88465" y="28626"/>
                  <a:pt x="70874" y="18491"/>
                  <a:pt x="53122" y="21913"/>
                </a:cubicBezTo>
                <a:cubicBezTo>
                  <a:pt x="35370" y="25335"/>
                  <a:pt x="22500" y="41343"/>
                  <a:pt x="22500" y="60000"/>
                </a:cubicBezTo>
                <a:close/>
              </a:path>
            </a:pathLst>
          </a:custGeom>
          <a:solidFill>
            <a:schemeClr val="lt1"/>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78" name="Google Shape;1878;g227ce9f1eaa_0_269"/>
          <p:cNvSpPr/>
          <p:nvPr/>
        </p:nvSpPr>
        <p:spPr>
          <a:xfrm rot="-1301395">
            <a:off x="1110912" y="1821565"/>
            <a:ext cx="429403" cy="206568"/>
          </a:xfrm>
          <a:prstGeom prst="star10">
            <a:avLst>
              <a:gd fmla="val 42533" name="adj"/>
              <a:gd fmla="val 105146" name="hf"/>
            </a:avLst>
          </a:prstGeom>
          <a:noFill/>
          <a:ln cap="flat" cmpd="sng" w="25400">
            <a:solidFill>
              <a:srgbClr val="B1CD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79" name="Google Shape;1879;g227ce9f1eaa_0_269"/>
          <p:cNvSpPr txBox="1"/>
          <p:nvPr/>
        </p:nvSpPr>
        <p:spPr>
          <a:xfrm>
            <a:off x="6810395" y="2382698"/>
            <a:ext cx="1825500" cy="147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53C77"/>
              </a:buClr>
              <a:buSzPts val="1650"/>
              <a:buFont typeface="Arial"/>
              <a:buNone/>
            </a:pPr>
            <a:r>
              <a:rPr b="1" i="0" lang="en-US" sz="1650" u="none" cap="none" strike="noStrike">
                <a:solidFill>
                  <a:srgbClr val="253C77"/>
                </a:solidFill>
                <a:latin typeface="Arial"/>
                <a:ea typeface="Arial"/>
                <a:cs typeface="Arial"/>
                <a:sym typeface="Arial"/>
              </a:rPr>
              <a:t>Proposed datum changes: </a:t>
            </a:r>
            <a:endParaRPr/>
          </a:p>
          <a:p>
            <a:pPr indent="0" lvl="0" marL="0" marR="0" rtl="0" algn="l">
              <a:lnSpc>
                <a:spcPct val="100000"/>
              </a:lnSpc>
              <a:spcBef>
                <a:spcPts val="0"/>
              </a:spcBef>
              <a:spcAft>
                <a:spcPts val="0"/>
              </a:spcAft>
              <a:buClr>
                <a:srgbClr val="253C77"/>
              </a:buClr>
              <a:buSzPts val="1650"/>
              <a:buFont typeface="Arial"/>
              <a:buNone/>
            </a:pPr>
            <a:r>
              <a:rPr b="0" i="0" lang="en-US" sz="1650" u="none" cap="none" strike="noStrike">
                <a:solidFill>
                  <a:srgbClr val="253C77"/>
                </a:solidFill>
                <a:latin typeface="Arial"/>
                <a:ea typeface="Arial"/>
                <a:cs typeface="Arial"/>
                <a:sym typeface="Arial"/>
              </a:rPr>
              <a:t>Between </a:t>
            </a:r>
            <a:r>
              <a:rPr b="0" i="0" lang="en-US" sz="1650" u="none" cap="none" strike="noStrike">
                <a:solidFill>
                  <a:srgbClr val="253C77"/>
                </a:solidFill>
                <a:latin typeface="Arial"/>
                <a:ea typeface="Arial"/>
                <a:cs typeface="Arial"/>
                <a:sym typeface="Arial"/>
              </a:rPr>
              <a:t>-0.30 m</a:t>
            </a:r>
            <a:endParaRPr/>
          </a:p>
          <a:p>
            <a:pPr indent="0" lvl="0" marL="0" marR="0" rtl="0" algn="l">
              <a:lnSpc>
                <a:spcPct val="100000"/>
              </a:lnSpc>
              <a:spcBef>
                <a:spcPts val="0"/>
              </a:spcBef>
              <a:spcAft>
                <a:spcPts val="0"/>
              </a:spcAft>
              <a:buClr>
                <a:schemeClr val="dk1"/>
              </a:buClr>
              <a:buSzPts val="1013"/>
              <a:buFont typeface="Arial"/>
              <a:buNone/>
            </a:pPr>
            <a:r>
              <a:t/>
            </a:r>
            <a:endParaRPr b="0" i="0" sz="1013"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13"/>
              <a:buFont typeface="Arial"/>
              <a:buNone/>
            </a:pPr>
            <a:r>
              <a:t/>
            </a:r>
            <a:endParaRPr b="0" i="0" sz="1013"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13"/>
              <a:buFont typeface="Arial"/>
              <a:buNone/>
            </a:pPr>
            <a:r>
              <a:t/>
            </a:r>
            <a:endParaRPr b="0" i="0" sz="1013"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13"/>
              <a:buFont typeface="Arial"/>
              <a:buNone/>
            </a:pPr>
            <a:r>
              <a:t/>
            </a:r>
            <a:endParaRPr b="0" i="0" sz="1013" u="none" cap="none" strike="noStrike">
              <a:solidFill>
                <a:srgbClr val="000000"/>
              </a:solidFill>
              <a:latin typeface="Arial"/>
              <a:ea typeface="Arial"/>
              <a:cs typeface="Arial"/>
              <a:sym typeface="Arial"/>
            </a:endParaRPr>
          </a:p>
        </p:txBody>
      </p:sp>
      <p:pic>
        <p:nvPicPr>
          <p:cNvPr descr="American Flag Svg Usa Flag Clipart 4 juillet Svg Patriotic - Etsy Canada" id="1880" name="Google Shape;1880;g227ce9f1eaa_0_269"/>
          <p:cNvPicPr preferRelativeResize="0"/>
          <p:nvPr/>
        </p:nvPicPr>
        <p:blipFill rotWithShape="1">
          <a:blip r:embed="rId6">
            <a:alphaModFix/>
          </a:blip>
          <a:srcRect b="18888" l="0" r="0" t="13433"/>
          <a:stretch/>
        </p:blipFill>
        <p:spPr>
          <a:xfrm>
            <a:off x="1456320" y="2760493"/>
            <a:ext cx="257152" cy="138200"/>
          </a:xfrm>
          <a:prstGeom prst="rect">
            <a:avLst/>
          </a:prstGeom>
          <a:noFill/>
          <a:ln>
            <a:noFill/>
          </a:ln>
        </p:spPr>
      </p:pic>
      <p:pic>
        <p:nvPicPr>
          <p:cNvPr descr="Flags, Symbols &amp; Currency of Canada - World Atlas" id="1881" name="Google Shape;1881;g227ce9f1eaa_0_269"/>
          <p:cNvPicPr preferRelativeResize="0"/>
          <p:nvPr/>
        </p:nvPicPr>
        <p:blipFill rotWithShape="1">
          <a:blip r:embed="rId7">
            <a:alphaModFix/>
          </a:blip>
          <a:srcRect b="0" l="0" r="0" t="0"/>
          <a:stretch/>
        </p:blipFill>
        <p:spPr>
          <a:xfrm>
            <a:off x="1950254" y="2578362"/>
            <a:ext cx="255627" cy="138199"/>
          </a:xfrm>
          <a:prstGeom prst="rect">
            <a:avLst/>
          </a:prstGeom>
          <a:noFill/>
          <a:ln>
            <a:noFill/>
          </a:ln>
        </p:spPr>
      </p:pic>
      <p:sp>
        <p:nvSpPr>
          <p:cNvPr id="1882" name="Google Shape;1882;g227ce9f1eaa_0_269"/>
          <p:cNvSpPr txBox="1"/>
          <p:nvPr/>
        </p:nvSpPr>
        <p:spPr>
          <a:xfrm>
            <a:off x="1204211" y="1490593"/>
            <a:ext cx="1312200" cy="266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B1CDFB"/>
              </a:buClr>
              <a:buSzPts val="1200"/>
              <a:buFont typeface="Arial"/>
              <a:buNone/>
            </a:pPr>
            <a:r>
              <a:rPr b="0" i="0" lang="en-US" sz="1200" u="none" cap="none" strike="noStrike">
                <a:solidFill>
                  <a:srgbClr val="B1CDFB"/>
                </a:solidFill>
                <a:latin typeface="Arial"/>
                <a:ea typeface="Arial"/>
                <a:cs typeface="Arial"/>
                <a:sym typeface="Arial"/>
              </a:rPr>
              <a:t>See enlargement</a:t>
            </a:r>
            <a:endParaRPr/>
          </a:p>
        </p:txBody>
      </p:sp>
      <p:pic>
        <p:nvPicPr>
          <p:cNvPr descr="Flags, Symbols &amp; Currency of Canada - World Atlas" id="1883" name="Google Shape;1883;g227ce9f1eaa_0_269"/>
          <p:cNvPicPr preferRelativeResize="0"/>
          <p:nvPr/>
        </p:nvPicPr>
        <p:blipFill rotWithShape="1">
          <a:blip r:embed="rId7">
            <a:alphaModFix/>
          </a:blip>
          <a:srcRect b="0" l="0" r="0" t="0"/>
          <a:stretch/>
        </p:blipFill>
        <p:spPr>
          <a:xfrm>
            <a:off x="5390122" y="3265015"/>
            <a:ext cx="177633" cy="96032"/>
          </a:xfrm>
          <a:prstGeom prst="rect">
            <a:avLst/>
          </a:prstGeom>
          <a:noFill/>
          <a:ln>
            <a:noFill/>
          </a:ln>
        </p:spPr>
      </p:pic>
      <p:pic>
        <p:nvPicPr>
          <p:cNvPr descr="image" id="1884" name="Google Shape;1884;g227ce9f1eaa_0_269"/>
          <p:cNvPicPr preferRelativeResize="0"/>
          <p:nvPr/>
        </p:nvPicPr>
        <p:blipFill rotWithShape="1">
          <a:blip r:embed="rId8">
            <a:alphaModFix/>
          </a:blip>
          <a:srcRect b="0" l="0" r="0" t="0"/>
          <a:stretch/>
        </p:blipFill>
        <p:spPr>
          <a:xfrm>
            <a:off x="296916" y="4024480"/>
            <a:ext cx="2157413" cy="407194"/>
          </a:xfrm>
          <a:prstGeom prst="rect">
            <a:avLst/>
          </a:prstGeom>
          <a:noFill/>
          <a:ln>
            <a:noFill/>
          </a:ln>
        </p:spPr>
      </p:pic>
      <p:sp>
        <p:nvSpPr>
          <p:cNvPr id="1885" name="Google Shape;1885;g227ce9f1eaa_0_269"/>
          <p:cNvSpPr txBox="1"/>
          <p:nvPr/>
        </p:nvSpPr>
        <p:spPr>
          <a:xfrm>
            <a:off x="4570388" y="4456890"/>
            <a:ext cx="1501200" cy="233700"/>
          </a:xfrm>
          <a:prstGeom prst="rect">
            <a:avLst/>
          </a:prstGeom>
          <a:solidFill>
            <a:srgbClr val="000000">
              <a:alpha val="49800"/>
            </a:srgbClr>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With CD adjustment</a:t>
            </a:r>
            <a:endParaRPr b="0" i="1" sz="1200" u="none" cap="none" strike="noStrike">
              <a:solidFill>
                <a:schemeClr val="lt1"/>
              </a:solidFill>
              <a:latin typeface="Arial"/>
              <a:ea typeface="Arial"/>
              <a:cs typeface="Arial"/>
              <a:sym typeface="Arial"/>
            </a:endParaRPr>
          </a:p>
        </p:txBody>
      </p:sp>
      <p:sp>
        <p:nvSpPr>
          <p:cNvPr id="1886" name="Google Shape;1886;g227ce9f1eaa_0_269"/>
          <p:cNvSpPr txBox="1"/>
          <p:nvPr/>
        </p:nvSpPr>
        <p:spPr>
          <a:xfrm>
            <a:off x="6177350" y="3562831"/>
            <a:ext cx="2168100" cy="820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0000"/>
              </a:buClr>
              <a:buSzPts val="1200"/>
              <a:buFont typeface="Arial"/>
              <a:buNone/>
            </a:pPr>
            <a:r>
              <a:rPr b="0" i="0" lang="en-US" sz="1200" u="none" cap="none" strike="noStrike">
                <a:solidFill>
                  <a:srgbClr val="FF0000"/>
                </a:solidFill>
                <a:latin typeface="Arial"/>
                <a:ea typeface="Arial"/>
                <a:cs typeface="Arial"/>
                <a:sym typeface="Arial"/>
              </a:rPr>
              <a:t>Other considerations:</a:t>
            </a:r>
            <a:endParaRPr/>
          </a:p>
          <a:p>
            <a:pPr indent="-171450" lvl="0" marL="171450" marR="0" rtl="0" algn="l">
              <a:lnSpc>
                <a:spcPct val="100000"/>
              </a:lnSpc>
              <a:spcBef>
                <a:spcPts val="0"/>
              </a:spcBef>
              <a:spcAft>
                <a:spcPts val="0"/>
              </a:spcAft>
              <a:buClr>
                <a:srgbClr val="FF0000"/>
              </a:buClr>
              <a:buSzPts val="1200"/>
              <a:buFont typeface="Arial"/>
              <a:buChar char="•"/>
            </a:pPr>
            <a:r>
              <a:rPr b="0" i="0" lang="en-US" sz="1200" u="none" cap="none" strike="noStrike">
                <a:solidFill>
                  <a:srgbClr val="FF0000"/>
                </a:solidFill>
                <a:latin typeface="Arial"/>
                <a:ea typeface="Arial"/>
                <a:cs typeface="Arial"/>
                <a:sym typeface="Arial"/>
              </a:rPr>
              <a:t>Contaminated area</a:t>
            </a:r>
            <a:endParaRPr/>
          </a:p>
          <a:p>
            <a:pPr indent="-171450" lvl="0" marL="171450" marR="0" rtl="0" algn="l">
              <a:lnSpc>
                <a:spcPct val="100000"/>
              </a:lnSpc>
              <a:spcBef>
                <a:spcPts val="0"/>
              </a:spcBef>
              <a:spcAft>
                <a:spcPts val="0"/>
              </a:spcAft>
              <a:buClr>
                <a:srgbClr val="FF0000"/>
              </a:buClr>
              <a:buSzPts val="1200"/>
              <a:buFont typeface="Arial"/>
              <a:buChar char="•"/>
            </a:pPr>
            <a:r>
              <a:rPr b="0" i="0" lang="en-US" sz="1200" u="none" cap="none" strike="noStrike">
                <a:solidFill>
                  <a:srgbClr val="FF0000"/>
                </a:solidFill>
                <a:latin typeface="Arial"/>
                <a:ea typeface="Arial"/>
                <a:cs typeface="Arial"/>
                <a:sym typeface="Arial"/>
              </a:rPr>
              <a:t>Potential hard bottom area</a:t>
            </a:r>
            <a:endParaRPr/>
          </a:p>
          <a:p>
            <a:pPr indent="-171450" lvl="0" marL="171450" marR="0" rtl="0" algn="l">
              <a:lnSpc>
                <a:spcPct val="100000"/>
              </a:lnSpc>
              <a:spcBef>
                <a:spcPts val="0"/>
              </a:spcBef>
              <a:spcAft>
                <a:spcPts val="0"/>
              </a:spcAft>
              <a:buClr>
                <a:srgbClr val="FF0000"/>
              </a:buClr>
              <a:buSzPts val="1200"/>
              <a:buFont typeface="Arial"/>
              <a:buChar char="•"/>
            </a:pPr>
            <a:r>
              <a:rPr b="0" i="0" lang="en-US" sz="1200" u="none" cap="none" strike="noStrike">
                <a:solidFill>
                  <a:srgbClr val="FF0000"/>
                </a:solidFill>
                <a:latin typeface="Arial"/>
                <a:ea typeface="Arial"/>
                <a:cs typeface="Arial"/>
                <a:sym typeface="Arial"/>
              </a:rPr>
              <a:t>Short working period </a:t>
            </a:r>
            <a:endParaRPr/>
          </a:p>
        </p:txBody>
      </p:sp>
      <p:pic>
        <p:nvPicPr>
          <p:cNvPr descr="American Flag Svg Usa Flag Clipart 4 juillet Svg Patriotic - Etsy Canada" id="1887" name="Google Shape;1887;g227ce9f1eaa_0_269"/>
          <p:cNvPicPr preferRelativeResize="0"/>
          <p:nvPr/>
        </p:nvPicPr>
        <p:blipFill rotWithShape="1">
          <a:blip r:embed="rId6">
            <a:alphaModFix/>
          </a:blip>
          <a:srcRect b="18888" l="0" r="0" t="13433"/>
          <a:stretch/>
        </p:blipFill>
        <p:spPr>
          <a:xfrm>
            <a:off x="5378954" y="3630314"/>
            <a:ext cx="177635" cy="95465"/>
          </a:xfrm>
          <a:prstGeom prst="rect">
            <a:avLst/>
          </a:prstGeom>
          <a:noFill/>
          <a:ln>
            <a:noFill/>
          </a:ln>
        </p:spPr>
      </p:pic>
      <p:sp>
        <p:nvSpPr>
          <p:cNvPr id="1888" name="Google Shape;1888;g227ce9f1eaa_0_269"/>
          <p:cNvSpPr txBox="1"/>
          <p:nvPr/>
        </p:nvSpPr>
        <p:spPr>
          <a:xfrm>
            <a:off x="6124280" y="1889493"/>
            <a:ext cx="2843100" cy="196200"/>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75"/>
              <a:buFont typeface="Arial"/>
              <a:buNone/>
            </a:pPr>
            <a:r>
              <a:rPr b="0" i="1" lang="en-US" sz="675" u="none" cap="none" strike="noStrike">
                <a:solidFill>
                  <a:srgbClr val="000000"/>
                </a:solidFill>
                <a:latin typeface="Arial"/>
                <a:ea typeface="Arial"/>
                <a:cs typeface="Arial"/>
                <a:sym typeface="Arial"/>
              </a:rPr>
              <a:t>Volume are calculated without slopes and without overdredge</a:t>
            </a:r>
            <a:endParaRPr b="0" i="0" sz="1013" u="none" cap="none" strike="noStrike">
              <a:solidFill>
                <a:srgbClr val="000000"/>
              </a:solidFill>
              <a:latin typeface="Arial"/>
              <a:ea typeface="Arial"/>
              <a:cs typeface="Arial"/>
              <a:sym typeface="Arial"/>
            </a:endParaRPr>
          </a:p>
        </p:txBody>
      </p:sp>
      <p:sp>
        <p:nvSpPr>
          <p:cNvPr id="1889" name="Google Shape;1889;g227ce9f1eaa_0_269"/>
          <p:cNvSpPr txBox="1"/>
          <p:nvPr/>
        </p:nvSpPr>
        <p:spPr>
          <a:xfrm>
            <a:off x="296916" y="1110815"/>
            <a:ext cx="716400" cy="266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Lake Superior</a:t>
            </a:r>
            <a:endParaRPr/>
          </a:p>
        </p:txBody>
      </p:sp>
      <p:sp>
        <p:nvSpPr>
          <p:cNvPr id="1890" name="Google Shape;1890;g227ce9f1eaa_0_269"/>
          <p:cNvSpPr txBox="1"/>
          <p:nvPr/>
        </p:nvSpPr>
        <p:spPr>
          <a:xfrm>
            <a:off x="1453742" y="3592379"/>
            <a:ext cx="1022100" cy="266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Lake Huron</a:t>
            </a:r>
            <a:endParaRPr/>
          </a:p>
        </p:txBody>
      </p:sp>
      <p:graphicFrame>
        <p:nvGraphicFramePr>
          <p:cNvPr id="1891" name="Google Shape;1891;g227ce9f1eaa_0_269"/>
          <p:cNvGraphicFramePr/>
          <p:nvPr/>
        </p:nvGraphicFramePr>
        <p:xfrm>
          <a:off x="6177351" y="1077372"/>
          <a:ext cx="3000000" cy="3000000"/>
        </p:xfrm>
        <a:graphic>
          <a:graphicData uri="http://schemas.openxmlformats.org/drawingml/2006/table">
            <a:tbl>
              <a:tblPr>
                <a:noFill/>
                <a:tableStyleId>{6FEA88A6-FADD-402C-B06B-35E4C544D351}</a:tableStyleId>
              </a:tblPr>
              <a:tblGrid>
                <a:gridCol w="878725"/>
                <a:gridCol w="835400"/>
                <a:gridCol w="922050"/>
              </a:tblGrid>
              <a:tr h="607000">
                <a:tc>
                  <a:txBody>
                    <a:bodyPr/>
                    <a:lstStyle/>
                    <a:p>
                      <a:pPr indent="0" lvl="0" marL="0" marR="0" rtl="0" algn="ctr">
                        <a:lnSpc>
                          <a:spcPct val="100000"/>
                        </a:lnSpc>
                        <a:spcBef>
                          <a:spcPts val="0"/>
                        </a:spcBef>
                        <a:spcAft>
                          <a:spcPts val="0"/>
                        </a:spcAft>
                        <a:buNone/>
                      </a:pPr>
                      <a:r>
                        <a:rPr lang="en-US" sz="900" u="none" cap="none" strike="noStrike"/>
                        <a:t>Area</a:t>
                      </a:r>
                      <a:endParaRPr/>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BE0E3"/>
                    </a:solidFill>
                  </a:tcPr>
                </a:tc>
                <a:tc>
                  <a:txBody>
                    <a:bodyPr/>
                    <a:lstStyle/>
                    <a:p>
                      <a:pPr indent="0" lvl="0" marL="0" marR="0" rtl="0" algn="ctr">
                        <a:lnSpc>
                          <a:spcPct val="100000"/>
                        </a:lnSpc>
                        <a:spcBef>
                          <a:spcPts val="0"/>
                        </a:spcBef>
                        <a:spcAft>
                          <a:spcPts val="0"/>
                        </a:spcAft>
                        <a:buClr>
                          <a:schemeClr val="lt1"/>
                        </a:buClr>
                        <a:buSzPts val="900"/>
                        <a:buFont typeface="Arial"/>
                        <a:buNone/>
                      </a:pPr>
                      <a:r>
                        <a:rPr lang="en-US" sz="900" u="none" cap="none" strike="noStrike">
                          <a:solidFill>
                            <a:schemeClr val="lt1"/>
                          </a:solidFill>
                        </a:rPr>
                        <a:t>Current Volume Backlog (m</a:t>
                      </a:r>
                      <a:r>
                        <a:rPr baseline="30000" lang="en-US" sz="900" u="none" cap="none" strike="noStrike">
                          <a:solidFill>
                            <a:schemeClr val="lt1"/>
                          </a:solidFill>
                        </a:rPr>
                        <a:t>3</a:t>
                      </a:r>
                      <a:r>
                        <a:rPr lang="en-US" sz="900" u="none" cap="none" strike="noStrike">
                          <a:solidFill>
                            <a:schemeClr val="lt1"/>
                          </a:solidFill>
                        </a:rPr>
                        <a:t>)</a:t>
                      </a:r>
                      <a:endParaRPr baseline="30000" sz="900" u="none" cap="none" strike="noStrike">
                        <a:solidFill>
                          <a:schemeClr val="lt1"/>
                        </a:solidFill>
                      </a:endParaRPr>
                    </a:p>
                    <a:p>
                      <a:pPr indent="0" lvl="0" marL="0" marR="0" rtl="0" algn="ctr">
                        <a:lnSpc>
                          <a:spcPct val="100000"/>
                        </a:lnSpc>
                        <a:spcBef>
                          <a:spcPts val="0"/>
                        </a:spcBef>
                        <a:spcAft>
                          <a:spcPts val="0"/>
                        </a:spcAft>
                        <a:buNone/>
                      </a:pPr>
                      <a:r>
                        <a:t/>
                      </a:r>
                      <a:endParaRPr sz="900" u="none" cap="none" strike="noStrike"/>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BE0E3"/>
                    </a:solidFill>
                  </a:tcPr>
                </a:tc>
                <a:tc>
                  <a:txBody>
                    <a:bodyPr/>
                    <a:lstStyle/>
                    <a:p>
                      <a:pPr indent="0" lvl="0" marL="0" marR="0" rtl="0" algn="ctr">
                        <a:lnSpc>
                          <a:spcPct val="100000"/>
                        </a:lnSpc>
                        <a:spcBef>
                          <a:spcPts val="0"/>
                        </a:spcBef>
                        <a:spcAft>
                          <a:spcPts val="0"/>
                        </a:spcAft>
                        <a:buClr>
                          <a:srgbClr val="FF0000"/>
                        </a:buClr>
                        <a:buSzPts val="900"/>
                        <a:buFont typeface="Arial"/>
                        <a:buNone/>
                      </a:pPr>
                      <a:r>
                        <a:rPr lang="en-US" sz="900" u="none" cap="none" strike="noStrike">
                          <a:solidFill>
                            <a:srgbClr val="FF0000"/>
                          </a:solidFill>
                        </a:rPr>
                        <a:t>Backlog after Preliminary CD change (m</a:t>
                      </a:r>
                      <a:r>
                        <a:rPr baseline="30000" lang="en-US" sz="900" u="none" cap="none" strike="noStrike">
                          <a:solidFill>
                            <a:srgbClr val="FF0000"/>
                          </a:solidFill>
                        </a:rPr>
                        <a:t>3</a:t>
                      </a:r>
                      <a:r>
                        <a:rPr lang="en-US" sz="900" u="none" cap="none" strike="noStrike">
                          <a:solidFill>
                            <a:srgbClr val="FF0000"/>
                          </a:solidFill>
                        </a:rPr>
                        <a:t>)</a:t>
                      </a:r>
                      <a:endParaRPr baseline="30000" sz="900" u="none" cap="none" strike="noStrike">
                        <a:solidFill>
                          <a:srgbClr val="FF0000"/>
                        </a:solidFill>
                      </a:endParaRPr>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BE0E3"/>
                    </a:solidFill>
                  </a:tcPr>
                </a:tc>
              </a:tr>
              <a:tr h="187350">
                <a:tc>
                  <a:txBody>
                    <a:bodyPr/>
                    <a:lstStyle/>
                    <a:p>
                      <a:pPr indent="0" lvl="0" marL="0" marR="0" rtl="0" algn="ctr">
                        <a:lnSpc>
                          <a:spcPct val="100000"/>
                        </a:lnSpc>
                        <a:spcBef>
                          <a:spcPts val="0"/>
                        </a:spcBef>
                        <a:spcAft>
                          <a:spcPts val="0"/>
                        </a:spcAft>
                        <a:buNone/>
                      </a:pPr>
                      <a:r>
                        <a:rPr lang="en-US" sz="700" u="none" cap="none" strike="noStrike"/>
                        <a:t>St. Mary’s River</a:t>
                      </a:r>
                      <a:endParaRPr/>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F3F4"/>
                    </a:solidFill>
                  </a:tcPr>
                </a:tc>
                <a:tc>
                  <a:txBody>
                    <a:bodyPr/>
                    <a:lstStyle/>
                    <a:p>
                      <a:pPr indent="0" lvl="0" marL="0" marR="0" rtl="0" algn="ctr">
                        <a:lnSpc>
                          <a:spcPct val="100000"/>
                        </a:lnSpc>
                        <a:spcBef>
                          <a:spcPts val="0"/>
                        </a:spcBef>
                        <a:spcAft>
                          <a:spcPts val="0"/>
                        </a:spcAft>
                        <a:buNone/>
                      </a:pPr>
                      <a:r>
                        <a:rPr lang="en-US" sz="800" u="none" cap="none" strike="noStrike"/>
                        <a:t>33,000</a:t>
                      </a:r>
                      <a:endParaRPr/>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F3F4"/>
                    </a:solidFill>
                  </a:tcPr>
                </a:tc>
                <a:tc>
                  <a:txBody>
                    <a:bodyPr/>
                    <a:lstStyle/>
                    <a:p>
                      <a:pPr indent="0" lvl="0" marL="0" marR="0" rtl="0" algn="ctr">
                        <a:lnSpc>
                          <a:spcPct val="100000"/>
                        </a:lnSpc>
                        <a:spcBef>
                          <a:spcPts val="0"/>
                        </a:spcBef>
                        <a:spcAft>
                          <a:spcPts val="0"/>
                        </a:spcAft>
                        <a:buNone/>
                      </a:pPr>
                      <a:r>
                        <a:rPr lang="en-US" sz="800" u="none" cap="none" strike="noStrike">
                          <a:solidFill>
                            <a:schemeClr val="dk1"/>
                          </a:solidFill>
                          <a:latin typeface="Arial"/>
                          <a:ea typeface="Arial"/>
                          <a:cs typeface="Arial"/>
                          <a:sym typeface="Arial"/>
                        </a:rPr>
                        <a:t>65,000</a:t>
                      </a:r>
                      <a:endParaRPr/>
                    </a:p>
                  </a:txBody>
                  <a:tcPr marT="7150" marB="0" marR="7150" marL="71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F3F4"/>
                    </a:solidFill>
                  </a:tcPr>
                </a:tc>
              </a:tr>
            </a:tbl>
          </a:graphicData>
        </a:graphic>
      </p:graphicFrame>
      <p:pic>
        <p:nvPicPr>
          <p:cNvPr id="1892" name="Google Shape;1892;g227ce9f1eaa_0_269"/>
          <p:cNvPicPr preferRelativeResize="0"/>
          <p:nvPr/>
        </p:nvPicPr>
        <p:blipFill rotWithShape="1">
          <a:blip r:embed="rId9">
            <a:alphaModFix/>
          </a:blip>
          <a:srcRect b="8422" l="0" r="0" t="4294"/>
          <a:stretch/>
        </p:blipFill>
        <p:spPr>
          <a:xfrm>
            <a:off x="2536359" y="1013595"/>
            <a:ext cx="3560451" cy="1825948"/>
          </a:xfrm>
          <a:prstGeom prst="rect">
            <a:avLst/>
          </a:prstGeom>
          <a:noFill/>
          <a:ln>
            <a:noFill/>
          </a:ln>
        </p:spPr>
      </p:pic>
      <p:sp>
        <p:nvSpPr>
          <p:cNvPr id="1893" name="Google Shape;1893;g227ce9f1eaa_0_269"/>
          <p:cNvSpPr txBox="1"/>
          <p:nvPr/>
        </p:nvSpPr>
        <p:spPr>
          <a:xfrm>
            <a:off x="2582156" y="1059059"/>
            <a:ext cx="1130700" cy="422100"/>
          </a:xfrm>
          <a:prstGeom prst="rect">
            <a:avLst/>
          </a:prstGeom>
          <a:solidFill>
            <a:schemeClr val="dk1">
              <a:alpha val="49800"/>
            </a:schemeClr>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Enlargement</a:t>
            </a:r>
            <a:endParaRPr/>
          </a:p>
          <a:p>
            <a:pPr indent="0" lvl="0" marL="0" marR="0" rtl="0" algn="l">
              <a:lnSpc>
                <a:spcPct val="100000"/>
              </a:lnSpc>
              <a:spcBef>
                <a:spcPts val="0"/>
              </a:spcBef>
              <a:spcAft>
                <a:spcPts val="0"/>
              </a:spcAft>
              <a:buClr>
                <a:schemeClr val="lt1"/>
              </a:buClr>
              <a:buSzPts val="1200"/>
              <a:buFont typeface="Arial"/>
              <a:buNone/>
            </a:pPr>
            <a:r>
              <a:rPr b="0" i="1" lang="en-US" sz="1200" u="none" cap="none" strike="noStrike">
                <a:solidFill>
                  <a:schemeClr val="lt1"/>
                </a:solidFill>
                <a:latin typeface="Arial"/>
                <a:ea typeface="Arial"/>
                <a:cs typeface="Arial"/>
                <a:sym typeface="Arial"/>
              </a:rPr>
              <a:t>Vidal channel</a:t>
            </a:r>
            <a:endParaRPr b="0" i="1" sz="1200" u="none" cap="none" strike="noStrike">
              <a:solidFill>
                <a:schemeClr val="lt1"/>
              </a:solidFill>
              <a:latin typeface="Arial"/>
              <a:ea typeface="Arial"/>
              <a:cs typeface="Arial"/>
              <a:sym typeface="Arial"/>
            </a:endParaRPr>
          </a:p>
        </p:txBody>
      </p:sp>
      <p:sp>
        <p:nvSpPr>
          <p:cNvPr id="1894" name="Google Shape;1894;g227ce9f1eaa_0_269"/>
          <p:cNvSpPr txBox="1"/>
          <p:nvPr/>
        </p:nvSpPr>
        <p:spPr>
          <a:xfrm>
            <a:off x="5137740" y="2512966"/>
            <a:ext cx="944100" cy="269100"/>
          </a:xfrm>
          <a:prstGeom prst="rect">
            <a:avLst/>
          </a:prstGeom>
          <a:solidFill>
            <a:srgbClr val="000000">
              <a:alpha val="49800"/>
            </a:srgbClr>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Current CD</a:t>
            </a:r>
            <a:endParaRPr b="0" i="1" sz="1200" u="none" cap="none" strike="noStrike">
              <a:solidFill>
                <a:schemeClr val="lt1"/>
              </a:solidFill>
              <a:latin typeface="Arial"/>
              <a:ea typeface="Arial"/>
              <a:cs typeface="Arial"/>
              <a:sym typeface="Arial"/>
            </a:endParaRPr>
          </a:p>
        </p:txBody>
      </p:sp>
      <p:pic>
        <p:nvPicPr>
          <p:cNvPr descr="Flags, Symbols &amp; Currency of Canada - World Atlas" id="1895" name="Google Shape;1895;g227ce9f1eaa_0_269"/>
          <p:cNvPicPr preferRelativeResize="0"/>
          <p:nvPr/>
        </p:nvPicPr>
        <p:blipFill rotWithShape="1">
          <a:blip r:embed="rId7">
            <a:alphaModFix/>
          </a:blip>
          <a:srcRect b="0" l="0" r="0" t="0"/>
          <a:stretch/>
        </p:blipFill>
        <p:spPr>
          <a:xfrm>
            <a:off x="5401290" y="1427148"/>
            <a:ext cx="177633" cy="96032"/>
          </a:xfrm>
          <a:prstGeom prst="rect">
            <a:avLst/>
          </a:prstGeom>
          <a:noFill/>
          <a:ln>
            <a:noFill/>
          </a:ln>
        </p:spPr>
      </p:pic>
      <p:pic>
        <p:nvPicPr>
          <p:cNvPr descr="American Flag Svg Usa Flag Clipart 4 juillet Svg Patriotic - Etsy Canada" id="1896" name="Google Shape;1896;g227ce9f1eaa_0_269"/>
          <p:cNvPicPr preferRelativeResize="0"/>
          <p:nvPr/>
        </p:nvPicPr>
        <p:blipFill rotWithShape="1">
          <a:blip r:embed="rId6">
            <a:alphaModFix/>
          </a:blip>
          <a:srcRect b="18888" l="0" r="0" t="13433"/>
          <a:stretch/>
        </p:blipFill>
        <p:spPr>
          <a:xfrm>
            <a:off x="5390122" y="1792447"/>
            <a:ext cx="177635" cy="9546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
          <p:cNvSpPr/>
          <p:nvPr/>
        </p:nvSpPr>
        <p:spPr>
          <a:xfrm>
            <a:off x="5906692" y="2336008"/>
            <a:ext cx="1726406" cy="1135856"/>
          </a:xfrm>
          <a:custGeom>
            <a:rect b="b" l="l" r="r" t="t"/>
            <a:pathLst>
              <a:path extrusionOk="0" h="814" w="1238">
                <a:moveTo>
                  <a:pt x="1228" y="0"/>
                </a:moveTo>
                <a:lnTo>
                  <a:pt x="1219" y="9"/>
                </a:lnTo>
                <a:lnTo>
                  <a:pt x="1197" y="19"/>
                </a:lnTo>
                <a:lnTo>
                  <a:pt x="1157" y="50"/>
                </a:lnTo>
                <a:lnTo>
                  <a:pt x="1107" y="90"/>
                </a:lnTo>
                <a:lnTo>
                  <a:pt x="1086" y="128"/>
                </a:lnTo>
                <a:lnTo>
                  <a:pt x="1036" y="180"/>
                </a:lnTo>
                <a:lnTo>
                  <a:pt x="1007" y="230"/>
                </a:lnTo>
                <a:lnTo>
                  <a:pt x="967" y="270"/>
                </a:lnTo>
                <a:lnTo>
                  <a:pt x="936" y="290"/>
                </a:lnTo>
                <a:lnTo>
                  <a:pt x="906" y="320"/>
                </a:lnTo>
                <a:lnTo>
                  <a:pt x="887" y="330"/>
                </a:lnTo>
                <a:lnTo>
                  <a:pt x="775" y="370"/>
                </a:lnTo>
                <a:lnTo>
                  <a:pt x="745" y="401"/>
                </a:lnTo>
                <a:lnTo>
                  <a:pt x="735" y="411"/>
                </a:lnTo>
                <a:lnTo>
                  <a:pt x="725" y="414"/>
                </a:lnTo>
                <a:lnTo>
                  <a:pt x="720" y="414"/>
                </a:lnTo>
                <a:lnTo>
                  <a:pt x="716" y="412"/>
                </a:lnTo>
                <a:lnTo>
                  <a:pt x="716" y="405"/>
                </a:lnTo>
                <a:lnTo>
                  <a:pt x="704" y="411"/>
                </a:lnTo>
                <a:lnTo>
                  <a:pt x="695" y="391"/>
                </a:lnTo>
                <a:lnTo>
                  <a:pt x="645" y="391"/>
                </a:lnTo>
                <a:lnTo>
                  <a:pt x="635" y="401"/>
                </a:lnTo>
                <a:lnTo>
                  <a:pt x="614" y="401"/>
                </a:lnTo>
                <a:lnTo>
                  <a:pt x="604" y="422"/>
                </a:lnTo>
                <a:lnTo>
                  <a:pt x="614" y="432"/>
                </a:lnTo>
                <a:lnTo>
                  <a:pt x="635" y="432"/>
                </a:lnTo>
                <a:lnTo>
                  <a:pt x="645" y="411"/>
                </a:lnTo>
                <a:lnTo>
                  <a:pt x="683" y="409"/>
                </a:lnTo>
                <a:lnTo>
                  <a:pt x="687" y="424"/>
                </a:lnTo>
                <a:lnTo>
                  <a:pt x="687" y="432"/>
                </a:lnTo>
                <a:lnTo>
                  <a:pt x="687" y="441"/>
                </a:lnTo>
                <a:lnTo>
                  <a:pt x="695" y="441"/>
                </a:lnTo>
                <a:lnTo>
                  <a:pt x="704" y="432"/>
                </a:lnTo>
                <a:lnTo>
                  <a:pt x="725" y="432"/>
                </a:lnTo>
                <a:lnTo>
                  <a:pt x="725" y="460"/>
                </a:lnTo>
                <a:lnTo>
                  <a:pt x="704" y="472"/>
                </a:lnTo>
                <a:lnTo>
                  <a:pt x="725" y="491"/>
                </a:lnTo>
                <a:lnTo>
                  <a:pt x="704" y="501"/>
                </a:lnTo>
                <a:lnTo>
                  <a:pt x="675" y="512"/>
                </a:lnTo>
                <a:lnTo>
                  <a:pt x="664" y="491"/>
                </a:lnTo>
                <a:lnTo>
                  <a:pt x="654" y="491"/>
                </a:lnTo>
                <a:lnTo>
                  <a:pt x="635" y="482"/>
                </a:lnTo>
                <a:lnTo>
                  <a:pt x="604" y="491"/>
                </a:lnTo>
                <a:lnTo>
                  <a:pt x="574" y="491"/>
                </a:lnTo>
                <a:lnTo>
                  <a:pt x="564" y="472"/>
                </a:lnTo>
                <a:lnTo>
                  <a:pt x="524" y="472"/>
                </a:lnTo>
                <a:lnTo>
                  <a:pt x="462" y="482"/>
                </a:lnTo>
                <a:lnTo>
                  <a:pt x="424" y="501"/>
                </a:lnTo>
                <a:lnTo>
                  <a:pt x="382" y="512"/>
                </a:lnTo>
                <a:lnTo>
                  <a:pt x="303" y="541"/>
                </a:lnTo>
                <a:lnTo>
                  <a:pt x="253" y="541"/>
                </a:lnTo>
                <a:lnTo>
                  <a:pt x="223" y="562"/>
                </a:lnTo>
                <a:lnTo>
                  <a:pt x="192" y="562"/>
                </a:lnTo>
                <a:lnTo>
                  <a:pt x="152" y="581"/>
                </a:lnTo>
                <a:lnTo>
                  <a:pt x="121" y="612"/>
                </a:lnTo>
                <a:lnTo>
                  <a:pt x="111" y="631"/>
                </a:lnTo>
                <a:lnTo>
                  <a:pt x="80" y="652"/>
                </a:lnTo>
                <a:lnTo>
                  <a:pt x="61" y="672"/>
                </a:lnTo>
                <a:lnTo>
                  <a:pt x="52" y="693"/>
                </a:lnTo>
                <a:lnTo>
                  <a:pt x="31" y="723"/>
                </a:lnTo>
                <a:lnTo>
                  <a:pt x="11" y="764"/>
                </a:lnTo>
                <a:lnTo>
                  <a:pt x="0" y="783"/>
                </a:lnTo>
                <a:lnTo>
                  <a:pt x="11" y="783"/>
                </a:lnTo>
                <a:lnTo>
                  <a:pt x="61" y="793"/>
                </a:lnTo>
                <a:lnTo>
                  <a:pt x="80" y="802"/>
                </a:lnTo>
                <a:lnTo>
                  <a:pt x="111" y="814"/>
                </a:lnTo>
                <a:lnTo>
                  <a:pt x="142" y="814"/>
                </a:lnTo>
                <a:lnTo>
                  <a:pt x="182" y="802"/>
                </a:lnTo>
                <a:lnTo>
                  <a:pt x="211" y="783"/>
                </a:lnTo>
                <a:lnTo>
                  <a:pt x="253" y="752"/>
                </a:lnTo>
                <a:lnTo>
                  <a:pt x="343" y="733"/>
                </a:lnTo>
                <a:lnTo>
                  <a:pt x="434" y="723"/>
                </a:lnTo>
                <a:lnTo>
                  <a:pt x="493" y="723"/>
                </a:lnTo>
                <a:lnTo>
                  <a:pt x="524" y="733"/>
                </a:lnTo>
                <a:lnTo>
                  <a:pt x="543" y="743"/>
                </a:lnTo>
                <a:lnTo>
                  <a:pt x="555" y="752"/>
                </a:lnTo>
                <a:lnTo>
                  <a:pt x="595" y="752"/>
                </a:lnTo>
                <a:lnTo>
                  <a:pt x="624" y="733"/>
                </a:lnTo>
                <a:lnTo>
                  <a:pt x="645" y="723"/>
                </a:lnTo>
                <a:lnTo>
                  <a:pt x="725" y="723"/>
                </a:lnTo>
                <a:lnTo>
                  <a:pt x="735" y="733"/>
                </a:lnTo>
                <a:lnTo>
                  <a:pt x="756" y="733"/>
                </a:lnTo>
                <a:lnTo>
                  <a:pt x="775" y="712"/>
                </a:lnTo>
                <a:lnTo>
                  <a:pt x="806" y="693"/>
                </a:lnTo>
                <a:lnTo>
                  <a:pt x="816" y="683"/>
                </a:lnTo>
                <a:lnTo>
                  <a:pt x="835" y="652"/>
                </a:lnTo>
                <a:lnTo>
                  <a:pt x="856" y="652"/>
                </a:lnTo>
                <a:lnTo>
                  <a:pt x="856" y="631"/>
                </a:lnTo>
                <a:lnTo>
                  <a:pt x="875" y="622"/>
                </a:lnTo>
                <a:lnTo>
                  <a:pt x="915" y="612"/>
                </a:lnTo>
                <a:lnTo>
                  <a:pt x="927" y="593"/>
                </a:lnTo>
                <a:lnTo>
                  <a:pt x="927" y="572"/>
                </a:lnTo>
                <a:lnTo>
                  <a:pt x="936" y="562"/>
                </a:lnTo>
                <a:lnTo>
                  <a:pt x="927" y="541"/>
                </a:lnTo>
                <a:lnTo>
                  <a:pt x="915" y="501"/>
                </a:lnTo>
                <a:lnTo>
                  <a:pt x="915" y="482"/>
                </a:lnTo>
                <a:lnTo>
                  <a:pt x="936" y="451"/>
                </a:lnTo>
                <a:lnTo>
                  <a:pt x="946" y="441"/>
                </a:lnTo>
                <a:lnTo>
                  <a:pt x="927" y="432"/>
                </a:lnTo>
                <a:lnTo>
                  <a:pt x="906" y="422"/>
                </a:lnTo>
                <a:lnTo>
                  <a:pt x="896" y="422"/>
                </a:lnTo>
                <a:lnTo>
                  <a:pt x="875" y="411"/>
                </a:lnTo>
                <a:lnTo>
                  <a:pt x="875" y="391"/>
                </a:lnTo>
                <a:lnTo>
                  <a:pt x="887" y="370"/>
                </a:lnTo>
                <a:lnTo>
                  <a:pt x="927" y="361"/>
                </a:lnTo>
                <a:lnTo>
                  <a:pt x="946" y="341"/>
                </a:lnTo>
                <a:lnTo>
                  <a:pt x="967" y="320"/>
                </a:lnTo>
                <a:lnTo>
                  <a:pt x="986" y="290"/>
                </a:lnTo>
                <a:lnTo>
                  <a:pt x="996" y="270"/>
                </a:lnTo>
                <a:lnTo>
                  <a:pt x="1007" y="240"/>
                </a:lnTo>
                <a:lnTo>
                  <a:pt x="1027" y="230"/>
                </a:lnTo>
                <a:lnTo>
                  <a:pt x="1077" y="171"/>
                </a:lnTo>
                <a:lnTo>
                  <a:pt x="1086" y="140"/>
                </a:lnTo>
                <a:lnTo>
                  <a:pt x="1117" y="100"/>
                </a:lnTo>
                <a:lnTo>
                  <a:pt x="1148" y="59"/>
                </a:lnTo>
                <a:lnTo>
                  <a:pt x="1167" y="59"/>
                </a:lnTo>
                <a:lnTo>
                  <a:pt x="1188" y="38"/>
                </a:lnTo>
                <a:lnTo>
                  <a:pt x="1207" y="38"/>
                </a:lnTo>
                <a:lnTo>
                  <a:pt x="1238" y="29"/>
                </a:lnTo>
                <a:lnTo>
                  <a:pt x="1228" y="0"/>
                </a:lnTo>
                <a:close/>
              </a:path>
            </a:pathLst>
          </a:custGeom>
          <a:solidFill>
            <a:srgbClr val="3366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23" name="Google Shape;123;p2"/>
          <p:cNvSpPr txBox="1"/>
          <p:nvPr/>
        </p:nvSpPr>
        <p:spPr>
          <a:xfrm>
            <a:off x="7429500" y="2519364"/>
            <a:ext cx="57150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  Ogdensburg</a:t>
            </a:r>
            <a:endParaRPr/>
          </a:p>
        </p:txBody>
      </p:sp>
      <p:sp>
        <p:nvSpPr>
          <p:cNvPr id="124" name="Google Shape;124;p2"/>
          <p:cNvSpPr/>
          <p:nvPr/>
        </p:nvSpPr>
        <p:spPr>
          <a:xfrm>
            <a:off x="5906692" y="2336008"/>
            <a:ext cx="1726406" cy="1135856"/>
          </a:xfrm>
          <a:custGeom>
            <a:rect b="b" l="l" r="r" t="t"/>
            <a:pathLst>
              <a:path extrusionOk="0" h="814" w="1238">
                <a:moveTo>
                  <a:pt x="1228" y="0"/>
                </a:moveTo>
                <a:lnTo>
                  <a:pt x="1219" y="9"/>
                </a:lnTo>
                <a:lnTo>
                  <a:pt x="1197" y="19"/>
                </a:lnTo>
                <a:lnTo>
                  <a:pt x="1157" y="50"/>
                </a:lnTo>
                <a:lnTo>
                  <a:pt x="1107" y="90"/>
                </a:lnTo>
                <a:lnTo>
                  <a:pt x="1086" y="128"/>
                </a:lnTo>
                <a:lnTo>
                  <a:pt x="1036" y="180"/>
                </a:lnTo>
                <a:lnTo>
                  <a:pt x="1007" y="230"/>
                </a:lnTo>
                <a:lnTo>
                  <a:pt x="967" y="270"/>
                </a:lnTo>
                <a:lnTo>
                  <a:pt x="936" y="290"/>
                </a:lnTo>
                <a:lnTo>
                  <a:pt x="906" y="320"/>
                </a:lnTo>
                <a:lnTo>
                  <a:pt x="887" y="330"/>
                </a:lnTo>
                <a:lnTo>
                  <a:pt x="775" y="370"/>
                </a:lnTo>
                <a:lnTo>
                  <a:pt x="745" y="401"/>
                </a:lnTo>
                <a:lnTo>
                  <a:pt x="735" y="411"/>
                </a:lnTo>
                <a:lnTo>
                  <a:pt x="725" y="414"/>
                </a:lnTo>
                <a:lnTo>
                  <a:pt x="720" y="414"/>
                </a:lnTo>
                <a:lnTo>
                  <a:pt x="716" y="412"/>
                </a:lnTo>
                <a:lnTo>
                  <a:pt x="716" y="405"/>
                </a:lnTo>
                <a:lnTo>
                  <a:pt x="704" y="411"/>
                </a:lnTo>
                <a:lnTo>
                  <a:pt x="695" y="391"/>
                </a:lnTo>
                <a:lnTo>
                  <a:pt x="645" y="391"/>
                </a:lnTo>
                <a:lnTo>
                  <a:pt x="635" y="401"/>
                </a:lnTo>
                <a:lnTo>
                  <a:pt x="614" y="401"/>
                </a:lnTo>
                <a:lnTo>
                  <a:pt x="604" y="422"/>
                </a:lnTo>
                <a:lnTo>
                  <a:pt x="614" y="432"/>
                </a:lnTo>
                <a:lnTo>
                  <a:pt x="635" y="432"/>
                </a:lnTo>
                <a:lnTo>
                  <a:pt x="645" y="411"/>
                </a:lnTo>
                <a:lnTo>
                  <a:pt x="683" y="409"/>
                </a:lnTo>
                <a:lnTo>
                  <a:pt x="687" y="424"/>
                </a:lnTo>
                <a:lnTo>
                  <a:pt x="687" y="432"/>
                </a:lnTo>
                <a:lnTo>
                  <a:pt x="687" y="441"/>
                </a:lnTo>
                <a:lnTo>
                  <a:pt x="695" y="441"/>
                </a:lnTo>
                <a:lnTo>
                  <a:pt x="704" y="432"/>
                </a:lnTo>
                <a:lnTo>
                  <a:pt x="725" y="432"/>
                </a:lnTo>
                <a:lnTo>
                  <a:pt x="725" y="460"/>
                </a:lnTo>
                <a:lnTo>
                  <a:pt x="704" y="472"/>
                </a:lnTo>
                <a:lnTo>
                  <a:pt x="725" y="491"/>
                </a:lnTo>
                <a:lnTo>
                  <a:pt x="704" y="501"/>
                </a:lnTo>
                <a:lnTo>
                  <a:pt x="675" y="512"/>
                </a:lnTo>
                <a:lnTo>
                  <a:pt x="664" y="491"/>
                </a:lnTo>
                <a:lnTo>
                  <a:pt x="654" y="491"/>
                </a:lnTo>
                <a:lnTo>
                  <a:pt x="635" y="482"/>
                </a:lnTo>
                <a:lnTo>
                  <a:pt x="604" y="491"/>
                </a:lnTo>
                <a:lnTo>
                  <a:pt x="574" y="491"/>
                </a:lnTo>
                <a:lnTo>
                  <a:pt x="564" y="472"/>
                </a:lnTo>
                <a:lnTo>
                  <a:pt x="524" y="472"/>
                </a:lnTo>
                <a:lnTo>
                  <a:pt x="462" y="482"/>
                </a:lnTo>
                <a:lnTo>
                  <a:pt x="424" y="501"/>
                </a:lnTo>
                <a:lnTo>
                  <a:pt x="382" y="512"/>
                </a:lnTo>
                <a:lnTo>
                  <a:pt x="303" y="541"/>
                </a:lnTo>
                <a:lnTo>
                  <a:pt x="253" y="541"/>
                </a:lnTo>
                <a:lnTo>
                  <a:pt x="223" y="562"/>
                </a:lnTo>
                <a:lnTo>
                  <a:pt x="192" y="562"/>
                </a:lnTo>
                <a:lnTo>
                  <a:pt x="152" y="581"/>
                </a:lnTo>
                <a:lnTo>
                  <a:pt x="121" y="612"/>
                </a:lnTo>
                <a:lnTo>
                  <a:pt x="111" y="631"/>
                </a:lnTo>
                <a:lnTo>
                  <a:pt x="80" y="652"/>
                </a:lnTo>
                <a:lnTo>
                  <a:pt x="61" y="672"/>
                </a:lnTo>
                <a:lnTo>
                  <a:pt x="52" y="693"/>
                </a:lnTo>
                <a:lnTo>
                  <a:pt x="31" y="723"/>
                </a:lnTo>
                <a:lnTo>
                  <a:pt x="11" y="764"/>
                </a:lnTo>
                <a:lnTo>
                  <a:pt x="0" y="783"/>
                </a:lnTo>
                <a:lnTo>
                  <a:pt x="11" y="783"/>
                </a:lnTo>
                <a:lnTo>
                  <a:pt x="61" y="793"/>
                </a:lnTo>
                <a:lnTo>
                  <a:pt x="80" y="802"/>
                </a:lnTo>
                <a:lnTo>
                  <a:pt x="111" y="814"/>
                </a:lnTo>
                <a:lnTo>
                  <a:pt x="142" y="814"/>
                </a:lnTo>
                <a:lnTo>
                  <a:pt x="182" y="802"/>
                </a:lnTo>
                <a:lnTo>
                  <a:pt x="211" y="783"/>
                </a:lnTo>
                <a:lnTo>
                  <a:pt x="253" y="752"/>
                </a:lnTo>
                <a:lnTo>
                  <a:pt x="343" y="733"/>
                </a:lnTo>
                <a:lnTo>
                  <a:pt x="434" y="723"/>
                </a:lnTo>
                <a:lnTo>
                  <a:pt x="493" y="723"/>
                </a:lnTo>
                <a:lnTo>
                  <a:pt x="524" y="733"/>
                </a:lnTo>
                <a:lnTo>
                  <a:pt x="543" y="743"/>
                </a:lnTo>
                <a:lnTo>
                  <a:pt x="555" y="752"/>
                </a:lnTo>
                <a:lnTo>
                  <a:pt x="595" y="752"/>
                </a:lnTo>
                <a:lnTo>
                  <a:pt x="624" y="733"/>
                </a:lnTo>
                <a:lnTo>
                  <a:pt x="645" y="723"/>
                </a:lnTo>
                <a:lnTo>
                  <a:pt x="725" y="723"/>
                </a:lnTo>
                <a:lnTo>
                  <a:pt x="735" y="733"/>
                </a:lnTo>
                <a:lnTo>
                  <a:pt x="756" y="733"/>
                </a:lnTo>
                <a:lnTo>
                  <a:pt x="775" y="712"/>
                </a:lnTo>
                <a:lnTo>
                  <a:pt x="806" y="693"/>
                </a:lnTo>
                <a:lnTo>
                  <a:pt x="816" y="683"/>
                </a:lnTo>
                <a:lnTo>
                  <a:pt x="835" y="652"/>
                </a:lnTo>
                <a:lnTo>
                  <a:pt x="856" y="652"/>
                </a:lnTo>
                <a:lnTo>
                  <a:pt x="856" y="631"/>
                </a:lnTo>
                <a:lnTo>
                  <a:pt x="875" y="622"/>
                </a:lnTo>
                <a:lnTo>
                  <a:pt x="915" y="612"/>
                </a:lnTo>
                <a:lnTo>
                  <a:pt x="927" y="593"/>
                </a:lnTo>
                <a:lnTo>
                  <a:pt x="927" y="572"/>
                </a:lnTo>
                <a:lnTo>
                  <a:pt x="936" y="562"/>
                </a:lnTo>
                <a:lnTo>
                  <a:pt x="927" y="541"/>
                </a:lnTo>
                <a:lnTo>
                  <a:pt x="915" y="501"/>
                </a:lnTo>
                <a:lnTo>
                  <a:pt x="915" y="482"/>
                </a:lnTo>
                <a:lnTo>
                  <a:pt x="936" y="451"/>
                </a:lnTo>
                <a:lnTo>
                  <a:pt x="946" y="441"/>
                </a:lnTo>
                <a:lnTo>
                  <a:pt x="927" y="432"/>
                </a:lnTo>
                <a:lnTo>
                  <a:pt x="906" y="422"/>
                </a:lnTo>
                <a:lnTo>
                  <a:pt x="896" y="422"/>
                </a:lnTo>
                <a:lnTo>
                  <a:pt x="875" y="411"/>
                </a:lnTo>
                <a:lnTo>
                  <a:pt x="875" y="391"/>
                </a:lnTo>
                <a:lnTo>
                  <a:pt x="887" y="370"/>
                </a:lnTo>
                <a:lnTo>
                  <a:pt x="927" y="361"/>
                </a:lnTo>
                <a:lnTo>
                  <a:pt x="946" y="341"/>
                </a:lnTo>
                <a:lnTo>
                  <a:pt x="967" y="320"/>
                </a:lnTo>
                <a:lnTo>
                  <a:pt x="986" y="290"/>
                </a:lnTo>
                <a:lnTo>
                  <a:pt x="996" y="270"/>
                </a:lnTo>
                <a:lnTo>
                  <a:pt x="1007" y="240"/>
                </a:lnTo>
                <a:lnTo>
                  <a:pt x="1027" y="230"/>
                </a:lnTo>
                <a:lnTo>
                  <a:pt x="1077" y="171"/>
                </a:lnTo>
                <a:lnTo>
                  <a:pt x="1086" y="140"/>
                </a:lnTo>
                <a:lnTo>
                  <a:pt x="1117" y="100"/>
                </a:lnTo>
                <a:lnTo>
                  <a:pt x="1148" y="59"/>
                </a:lnTo>
                <a:lnTo>
                  <a:pt x="1167" y="59"/>
                </a:lnTo>
                <a:lnTo>
                  <a:pt x="1188" y="38"/>
                </a:lnTo>
                <a:lnTo>
                  <a:pt x="1207" y="38"/>
                </a:lnTo>
                <a:lnTo>
                  <a:pt x="1238" y="29"/>
                </a:lnTo>
                <a:lnTo>
                  <a:pt x="1228" y="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25" name="Google Shape;125;p2"/>
          <p:cNvSpPr/>
          <p:nvPr/>
        </p:nvSpPr>
        <p:spPr>
          <a:xfrm>
            <a:off x="1403748" y="536972"/>
            <a:ext cx="4855369" cy="3914775"/>
          </a:xfrm>
          <a:custGeom>
            <a:rect b="b" l="l" r="r" t="t"/>
            <a:pathLst>
              <a:path extrusionOk="0" h="2804" w="3481">
                <a:moveTo>
                  <a:pt x="0" y="785"/>
                </a:moveTo>
                <a:lnTo>
                  <a:pt x="109" y="714"/>
                </a:lnTo>
                <a:lnTo>
                  <a:pt x="161" y="683"/>
                </a:lnTo>
                <a:lnTo>
                  <a:pt x="190" y="643"/>
                </a:lnTo>
                <a:lnTo>
                  <a:pt x="211" y="614"/>
                </a:lnTo>
                <a:lnTo>
                  <a:pt x="261" y="583"/>
                </a:lnTo>
                <a:lnTo>
                  <a:pt x="301" y="543"/>
                </a:lnTo>
                <a:lnTo>
                  <a:pt x="341" y="503"/>
                </a:lnTo>
                <a:lnTo>
                  <a:pt x="361" y="493"/>
                </a:lnTo>
                <a:lnTo>
                  <a:pt x="382" y="482"/>
                </a:lnTo>
                <a:lnTo>
                  <a:pt x="412" y="472"/>
                </a:lnTo>
                <a:lnTo>
                  <a:pt x="462" y="462"/>
                </a:lnTo>
                <a:lnTo>
                  <a:pt x="553" y="432"/>
                </a:lnTo>
                <a:lnTo>
                  <a:pt x="602" y="413"/>
                </a:lnTo>
                <a:lnTo>
                  <a:pt x="633" y="403"/>
                </a:lnTo>
                <a:lnTo>
                  <a:pt x="643" y="391"/>
                </a:lnTo>
                <a:lnTo>
                  <a:pt x="664" y="382"/>
                </a:lnTo>
                <a:lnTo>
                  <a:pt x="674" y="372"/>
                </a:lnTo>
                <a:lnTo>
                  <a:pt x="704" y="342"/>
                </a:lnTo>
                <a:lnTo>
                  <a:pt x="723" y="322"/>
                </a:lnTo>
                <a:lnTo>
                  <a:pt x="754" y="292"/>
                </a:lnTo>
                <a:lnTo>
                  <a:pt x="764" y="261"/>
                </a:lnTo>
                <a:lnTo>
                  <a:pt x="773" y="230"/>
                </a:lnTo>
                <a:lnTo>
                  <a:pt x="773" y="201"/>
                </a:lnTo>
                <a:lnTo>
                  <a:pt x="785" y="192"/>
                </a:lnTo>
                <a:lnTo>
                  <a:pt x="854" y="171"/>
                </a:lnTo>
                <a:lnTo>
                  <a:pt x="875" y="171"/>
                </a:lnTo>
                <a:lnTo>
                  <a:pt x="865" y="201"/>
                </a:lnTo>
                <a:lnTo>
                  <a:pt x="854" y="221"/>
                </a:lnTo>
                <a:lnTo>
                  <a:pt x="854" y="242"/>
                </a:lnTo>
                <a:lnTo>
                  <a:pt x="885" y="230"/>
                </a:lnTo>
                <a:lnTo>
                  <a:pt x="906" y="192"/>
                </a:lnTo>
                <a:lnTo>
                  <a:pt x="915" y="180"/>
                </a:lnTo>
                <a:lnTo>
                  <a:pt x="925" y="152"/>
                </a:lnTo>
                <a:lnTo>
                  <a:pt x="935" y="130"/>
                </a:lnTo>
                <a:lnTo>
                  <a:pt x="935" y="111"/>
                </a:lnTo>
                <a:lnTo>
                  <a:pt x="944" y="100"/>
                </a:lnTo>
                <a:lnTo>
                  <a:pt x="965" y="71"/>
                </a:lnTo>
                <a:lnTo>
                  <a:pt x="986" y="71"/>
                </a:lnTo>
                <a:lnTo>
                  <a:pt x="996" y="100"/>
                </a:lnTo>
                <a:lnTo>
                  <a:pt x="975" y="130"/>
                </a:lnTo>
                <a:lnTo>
                  <a:pt x="965" y="152"/>
                </a:lnTo>
                <a:lnTo>
                  <a:pt x="956" y="171"/>
                </a:lnTo>
                <a:lnTo>
                  <a:pt x="986" y="171"/>
                </a:lnTo>
                <a:lnTo>
                  <a:pt x="1006" y="161"/>
                </a:lnTo>
                <a:lnTo>
                  <a:pt x="1015" y="140"/>
                </a:lnTo>
                <a:lnTo>
                  <a:pt x="1036" y="111"/>
                </a:lnTo>
                <a:lnTo>
                  <a:pt x="1036" y="90"/>
                </a:lnTo>
                <a:lnTo>
                  <a:pt x="1015" y="80"/>
                </a:lnTo>
                <a:lnTo>
                  <a:pt x="996" y="50"/>
                </a:lnTo>
                <a:lnTo>
                  <a:pt x="1015" y="31"/>
                </a:lnTo>
                <a:lnTo>
                  <a:pt x="1036" y="9"/>
                </a:lnTo>
                <a:lnTo>
                  <a:pt x="1055" y="0"/>
                </a:lnTo>
                <a:lnTo>
                  <a:pt x="1117" y="19"/>
                </a:lnTo>
                <a:lnTo>
                  <a:pt x="1176" y="50"/>
                </a:lnTo>
                <a:lnTo>
                  <a:pt x="1207" y="80"/>
                </a:lnTo>
                <a:lnTo>
                  <a:pt x="1226" y="90"/>
                </a:lnTo>
                <a:lnTo>
                  <a:pt x="1297" y="90"/>
                </a:lnTo>
                <a:lnTo>
                  <a:pt x="1307" y="80"/>
                </a:lnTo>
                <a:lnTo>
                  <a:pt x="1328" y="90"/>
                </a:lnTo>
                <a:lnTo>
                  <a:pt x="1338" y="100"/>
                </a:lnTo>
                <a:lnTo>
                  <a:pt x="1368" y="100"/>
                </a:lnTo>
                <a:lnTo>
                  <a:pt x="1418" y="90"/>
                </a:lnTo>
                <a:lnTo>
                  <a:pt x="1418" y="100"/>
                </a:lnTo>
                <a:lnTo>
                  <a:pt x="1428" y="121"/>
                </a:lnTo>
                <a:lnTo>
                  <a:pt x="1437" y="111"/>
                </a:lnTo>
                <a:lnTo>
                  <a:pt x="1458" y="111"/>
                </a:lnTo>
                <a:lnTo>
                  <a:pt x="1478" y="140"/>
                </a:lnTo>
                <a:lnTo>
                  <a:pt x="1499" y="201"/>
                </a:lnTo>
                <a:lnTo>
                  <a:pt x="1508" y="261"/>
                </a:lnTo>
                <a:lnTo>
                  <a:pt x="1529" y="322"/>
                </a:lnTo>
                <a:lnTo>
                  <a:pt x="1539" y="351"/>
                </a:lnTo>
                <a:lnTo>
                  <a:pt x="1558" y="363"/>
                </a:lnTo>
                <a:lnTo>
                  <a:pt x="1599" y="391"/>
                </a:lnTo>
                <a:lnTo>
                  <a:pt x="1629" y="413"/>
                </a:lnTo>
                <a:lnTo>
                  <a:pt x="1660" y="413"/>
                </a:lnTo>
                <a:lnTo>
                  <a:pt x="1679" y="403"/>
                </a:lnTo>
                <a:lnTo>
                  <a:pt x="1741" y="403"/>
                </a:lnTo>
                <a:lnTo>
                  <a:pt x="1821" y="413"/>
                </a:lnTo>
                <a:lnTo>
                  <a:pt x="1831" y="422"/>
                </a:lnTo>
                <a:lnTo>
                  <a:pt x="1821" y="441"/>
                </a:lnTo>
                <a:lnTo>
                  <a:pt x="1831" y="472"/>
                </a:lnTo>
                <a:lnTo>
                  <a:pt x="1810" y="482"/>
                </a:lnTo>
                <a:lnTo>
                  <a:pt x="1800" y="522"/>
                </a:lnTo>
                <a:lnTo>
                  <a:pt x="1800" y="533"/>
                </a:lnTo>
                <a:lnTo>
                  <a:pt x="1840" y="583"/>
                </a:lnTo>
                <a:lnTo>
                  <a:pt x="1871" y="614"/>
                </a:lnTo>
                <a:lnTo>
                  <a:pt x="1890" y="624"/>
                </a:lnTo>
                <a:lnTo>
                  <a:pt x="1900" y="643"/>
                </a:lnTo>
                <a:lnTo>
                  <a:pt x="1881" y="683"/>
                </a:lnTo>
                <a:lnTo>
                  <a:pt x="1871" y="714"/>
                </a:lnTo>
                <a:lnTo>
                  <a:pt x="1871" y="754"/>
                </a:lnTo>
                <a:lnTo>
                  <a:pt x="1871" y="764"/>
                </a:lnTo>
                <a:lnTo>
                  <a:pt x="1890" y="773"/>
                </a:lnTo>
                <a:lnTo>
                  <a:pt x="1931" y="773"/>
                </a:lnTo>
                <a:lnTo>
                  <a:pt x="1961" y="804"/>
                </a:lnTo>
                <a:lnTo>
                  <a:pt x="1961" y="814"/>
                </a:lnTo>
                <a:lnTo>
                  <a:pt x="1942" y="823"/>
                </a:lnTo>
                <a:lnTo>
                  <a:pt x="1911" y="844"/>
                </a:lnTo>
                <a:lnTo>
                  <a:pt x="1931" y="866"/>
                </a:lnTo>
                <a:lnTo>
                  <a:pt x="1942" y="875"/>
                </a:lnTo>
                <a:lnTo>
                  <a:pt x="1931" y="885"/>
                </a:lnTo>
                <a:lnTo>
                  <a:pt x="1921" y="904"/>
                </a:lnTo>
                <a:lnTo>
                  <a:pt x="1921" y="935"/>
                </a:lnTo>
                <a:lnTo>
                  <a:pt x="1931" y="944"/>
                </a:lnTo>
                <a:lnTo>
                  <a:pt x="1952" y="935"/>
                </a:lnTo>
                <a:lnTo>
                  <a:pt x="2032" y="935"/>
                </a:lnTo>
                <a:lnTo>
                  <a:pt x="2051" y="965"/>
                </a:lnTo>
                <a:lnTo>
                  <a:pt x="2042" y="985"/>
                </a:lnTo>
                <a:lnTo>
                  <a:pt x="2061" y="994"/>
                </a:lnTo>
                <a:lnTo>
                  <a:pt x="2092" y="1015"/>
                </a:lnTo>
                <a:lnTo>
                  <a:pt x="2263" y="1036"/>
                </a:lnTo>
                <a:lnTo>
                  <a:pt x="2343" y="1046"/>
                </a:lnTo>
                <a:lnTo>
                  <a:pt x="2483" y="1046"/>
                </a:lnTo>
                <a:lnTo>
                  <a:pt x="2585" y="1065"/>
                </a:lnTo>
                <a:lnTo>
                  <a:pt x="2625" y="1065"/>
                </a:lnTo>
                <a:lnTo>
                  <a:pt x="2656" y="1075"/>
                </a:lnTo>
                <a:lnTo>
                  <a:pt x="2675" y="1086"/>
                </a:lnTo>
                <a:lnTo>
                  <a:pt x="2696" y="1096"/>
                </a:lnTo>
                <a:lnTo>
                  <a:pt x="2715" y="1105"/>
                </a:lnTo>
                <a:lnTo>
                  <a:pt x="2737" y="1105"/>
                </a:lnTo>
                <a:lnTo>
                  <a:pt x="2756" y="1096"/>
                </a:lnTo>
                <a:lnTo>
                  <a:pt x="2796" y="1096"/>
                </a:lnTo>
                <a:lnTo>
                  <a:pt x="2806" y="1115"/>
                </a:lnTo>
                <a:lnTo>
                  <a:pt x="2827" y="1115"/>
                </a:lnTo>
                <a:lnTo>
                  <a:pt x="2877" y="1127"/>
                </a:lnTo>
                <a:lnTo>
                  <a:pt x="2896" y="1115"/>
                </a:lnTo>
                <a:lnTo>
                  <a:pt x="2907" y="1136"/>
                </a:lnTo>
                <a:lnTo>
                  <a:pt x="2927" y="1146"/>
                </a:lnTo>
                <a:lnTo>
                  <a:pt x="2927" y="1155"/>
                </a:lnTo>
                <a:lnTo>
                  <a:pt x="2936" y="1196"/>
                </a:lnTo>
                <a:lnTo>
                  <a:pt x="2957" y="1226"/>
                </a:lnTo>
                <a:lnTo>
                  <a:pt x="2998" y="1246"/>
                </a:lnTo>
                <a:lnTo>
                  <a:pt x="2988" y="1276"/>
                </a:lnTo>
                <a:lnTo>
                  <a:pt x="3007" y="1288"/>
                </a:lnTo>
                <a:lnTo>
                  <a:pt x="3028" y="1317"/>
                </a:lnTo>
                <a:lnTo>
                  <a:pt x="3057" y="1297"/>
                </a:lnTo>
                <a:lnTo>
                  <a:pt x="3097" y="1307"/>
                </a:lnTo>
                <a:lnTo>
                  <a:pt x="3069" y="1326"/>
                </a:lnTo>
                <a:lnTo>
                  <a:pt x="3057" y="1347"/>
                </a:lnTo>
                <a:lnTo>
                  <a:pt x="3078" y="1357"/>
                </a:lnTo>
                <a:lnTo>
                  <a:pt x="3088" y="1366"/>
                </a:lnTo>
                <a:lnTo>
                  <a:pt x="3107" y="1388"/>
                </a:lnTo>
                <a:lnTo>
                  <a:pt x="3107" y="1407"/>
                </a:lnTo>
                <a:lnTo>
                  <a:pt x="3119" y="1428"/>
                </a:lnTo>
                <a:lnTo>
                  <a:pt x="3128" y="1447"/>
                </a:lnTo>
                <a:lnTo>
                  <a:pt x="3149" y="1459"/>
                </a:lnTo>
                <a:lnTo>
                  <a:pt x="3168" y="1468"/>
                </a:lnTo>
                <a:lnTo>
                  <a:pt x="3168" y="1478"/>
                </a:lnTo>
                <a:lnTo>
                  <a:pt x="3188" y="1518"/>
                </a:lnTo>
                <a:lnTo>
                  <a:pt x="3168" y="1539"/>
                </a:lnTo>
                <a:lnTo>
                  <a:pt x="3149" y="1528"/>
                </a:lnTo>
                <a:lnTo>
                  <a:pt x="3128" y="1497"/>
                </a:lnTo>
                <a:lnTo>
                  <a:pt x="3119" y="1509"/>
                </a:lnTo>
                <a:lnTo>
                  <a:pt x="3107" y="1528"/>
                </a:lnTo>
                <a:lnTo>
                  <a:pt x="3128" y="1558"/>
                </a:lnTo>
                <a:lnTo>
                  <a:pt x="3119" y="1589"/>
                </a:lnTo>
                <a:lnTo>
                  <a:pt x="3128" y="1608"/>
                </a:lnTo>
                <a:lnTo>
                  <a:pt x="3078" y="1639"/>
                </a:lnTo>
                <a:lnTo>
                  <a:pt x="3017" y="1608"/>
                </a:lnTo>
                <a:lnTo>
                  <a:pt x="2957" y="1599"/>
                </a:lnTo>
                <a:lnTo>
                  <a:pt x="2936" y="1568"/>
                </a:lnTo>
                <a:lnTo>
                  <a:pt x="2927" y="1578"/>
                </a:lnTo>
                <a:lnTo>
                  <a:pt x="2886" y="1589"/>
                </a:lnTo>
                <a:lnTo>
                  <a:pt x="2896" y="1568"/>
                </a:lnTo>
                <a:lnTo>
                  <a:pt x="2886" y="1539"/>
                </a:lnTo>
                <a:lnTo>
                  <a:pt x="2867" y="1539"/>
                </a:lnTo>
                <a:lnTo>
                  <a:pt x="2856" y="1509"/>
                </a:lnTo>
                <a:lnTo>
                  <a:pt x="2836" y="1487"/>
                </a:lnTo>
                <a:lnTo>
                  <a:pt x="2815" y="1468"/>
                </a:lnTo>
                <a:lnTo>
                  <a:pt x="2796" y="1468"/>
                </a:lnTo>
                <a:lnTo>
                  <a:pt x="2786" y="1438"/>
                </a:lnTo>
                <a:lnTo>
                  <a:pt x="2765" y="1416"/>
                </a:lnTo>
                <a:lnTo>
                  <a:pt x="2777" y="1378"/>
                </a:lnTo>
                <a:lnTo>
                  <a:pt x="2737" y="1388"/>
                </a:lnTo>
                <a:lnTo>
                  <a:pt x="2696" y="1378"/>
                </a:lnTo>
                <a:lnTo>
                  <a:pt x="2685" y="1397"/>
                </a:lnTo>
                <a:lnTo>
                  <a:pt x="2685" y="1416"/>
                </a:lnTo>
                <a:lnTo>
                  <a:pt x="2706" y="1416"/>
                </a:lnTo>
                <a:lnTo>
                  <a:pt x="2725" y="1468"/>
                </a:lnTo>
                <a:lnTo>
                  <a:pt x="2756" y="1497"/>
                </a:lnTo>
                <a:lnTo>
                  <a:pt x="2777" y="1539"/>
                </a:lnTo>
                <a:lnTo>
                  <a:pt x="2777" y="1549"/>
                </a:lnTo>
                <a:lnTo>
                  <a:pt x="2796" y="1578"/>
                </a:lnTo>
                <a:lnTo>
                  <a:pt x="2786" y="1639"/>
                </a:lnTo>
                <a:lnTo>
                  <a:pt x="2765" y="1679"/>
                </a:lnTo>
                <a:lnTo>
                  <a:pt x="2725" y="1729"/>
                </a:lnTo>
                <a:lnTo>
                  <a:pt x="2715" y="1760"/>
                </a:lnTo>
                <a:lnTo>
                  <a:pt x="2715" y="1779"/>
                </a:lnTo>
                <a:lnTo>
                  <a:pt x="2696" y="1800"/>
                </a:lnTo>
                <a:lnTo>
                  <a:pt x="2685" y="1819"/>
                </a:lnTo>
                <a:lnTo>
                  <a:pt x="2675" y="1891"/>
                </a:lnTo>
                <a:lnTo>
                  <a:pt x="2696" y="2011"/>
                </a:lnTo>
                <a:lnTo>
                  <a:pt x="2706" y="2052"/>
                </a:lnTo>
                <a:lnTo>
                  <a:pt x="2685" y="2102"/>
                </a:lnTo>
                <a:lnTo>
                  <a:pt x="2666" y="2121"/>
                </a:lnTo>
                <a:lnTo>
                  <a:pt x="2644" y="2132"/>
                </a:lnTo>
                <a:lnTo>
                  <a:pt x="2635" y="2142"/>
                </a:lnTo>
                <a:lnTo>
                  <a:pt x="2604" y="2171"/>
                </a:lnTo>
                <a:lnTo>
                  <a:pt x="2595" y="2182"/>
                </a:lnTo>
                <a:lnTo>
                  <a:pt x="2545" y="2201"/>
                </a:lnTo>
                <a:lnTo>
                  <a:pt x="2514" y="2272"/>
                </a:lnTo>
                <a:lnTo>
                  <a:pt x="2514" y="2322"/>
                </a:lnTo>
                <a:lnTo>
                  <a:pt x="2495" y="2363"/>
                </a:lnTo>
                <a:lnTo>
                  <a:pt x="2495" y="2372"/>
                </a:lnTo>
                <a:lnTo>
                  <a:pt x="2495" y="2393"/>
                </a:lnTo>
                <a:lnTo>
                  <a:pt x="2495" y="2413"/>
                </a:lnTo>
                <a:lnTo>
                  <a:pt x="2514" y="2413"/>
                </a:lnTo>
                <a:lnTo>
                  <a:pt x="2535" y="2422"/>
                </a:lnTo>
                <a:lnTo>
                  <a:pt x="2535" y="2453"/>
                </a:lnTo>
                <a:lnTo>
                  <a:pt x="2514" y="2462"/>
                </a:lnTo>
                <a:lnTo>
                  <a:pt x="2495" y="2474"/>
                </a:lnTo>
                <a:lnTo>
                  <a:pt x="2383" y="2474"/>
                </a:lnTo>
                <a:lnTo>
                  <a:pt x="2364" y="2493"/>
                </a:lnTo>
                <a:lnTo>
                  <a:pt x="2353" y="2514"/>
                </a:lnTo>
                <a:lnTo>
                  <a:pt x="2353" y="2524"/>
                </a:lnTo>
                <a:lnTo>
                  <a:pt x="2353" y="2543"/>
                </a:lnTo>
                <a:lnTo>
                  <a:pt x="2353" y="2564"/>
                </a:lnTo>
                <a:lnTo>
                  <a:pt x="2383" y="2583"/>
                </a:lnTo>
                <a:lnTo>
                  <a:pt x="2504" y="2583"/>
                </a:lnTo>
                <a:lnTo>
                  <a:pt x="2514" y="2574"/>
                </a:lnTo>
                <a:lnTo>
                  <a:pt x="2535" y="2553"/>
                </a:lnTo>
                <a:lnTo>
                  <a:pt x="2585" y="2514"/>
                </a:lnTo>
                <a:lnTo>
                  <a:pt x="2644" y="2493"/>
                </a:lnTo>
                <a:lnTo>
                  <a:pt x="2685" y="2493"/>
                </a:lnTo>
                <a:lnTo>
                  <a:pt x="2696" y="2453"/>
                </a:lnTo>
                <a:lnTo>
                  <a:pt x="2737" y="2393"/>
                </a:lnTo>
                <a:lnTo>
                  <a:pt x="2765" y="2353"/>
                </a:lnTo>
                <a:lnTo>
                  <a:pt x="2777" y="2353"/>
                </a:lnTo>
                <a:lnTo>
                  <a:pt x="2827" y="2332"/>
                </a:lnTo>
                <a:lnTo>
                  <a:pt x="2877" y="2332"/>
                </a:lnTo>
                <a:lnTo>
                  <a:pt x="2948" y="2322"/>
                </a:lnTo>
                <a:lnTo>
                  <a:pt x="2957" y="2322"/>
                </a:lnTo>
                <a:lnTo>
                  <a:pt x="2998" y="2332"/>
                </a:lnTo>
                <a:lnTo>
                  <a:pt x="3038" y="2353"/>
                </a:lnTo>
                <a:lnTo>
                  <a:pt x="3069" y="2342"/>
                </a:lnTo>
                <a:lnTo>
                  <a:pt x="3069" y="2332"/>
                </a:lnTo>
                <a:lnTo>
                  <a:pt x="3088" y="2322"/>
                </a:lnTo>
                <a:lnTo>
                  <a:pt x="3097" y="2303"/>
                </a:lnTo>
                <a:lnTo>
                  <a:pt x="3107" y="2282"/>
                </a:lnTo>
                <a:lnTo>
                  <a:pt x="3107" y="2272"/>
                </a:lnTo>
                <a:lnTo>
                  <a:pt x="3149" y="2251"/>
                </a:lnTo>
                <a:lnTo>
                  <a:pt x="3168" y="2242"/>
                </a:lnTo>
                <a:lnTo>
                  <a:pt x="3289" y="2242"/>
                </a:lnTo>
                <a:lnTo>
                  <a:pt x="3320" y="2223"/>
                </a:lnTo>
                <a:lnTo>
                  <a:pt x="3349" y="2223"/>
                </a:lnTo>
                <a:lnTo>
                  <a:pt x="3370" y="2211"/>
                </a:lnTo>
                <a:lnTo>
                  <a:pt x="3380" y="2192"/>
                </a:lnTo>
                <a:lnTo>
                  <a:pt x="3401" y="2182"/>
                </a:lnTo>
                <a:lnTo>
                  <a:pt x="3420" y="2192"/>
                </a:lnTo>
                <a:lnTo>
                  <a:pt x="3451" y="2192"/>
                </a:lnTo>
                <a:lnTo>
                  <a:pt x="3470" y="2201"/>
                </a:lnTo>
                <a:lnTo>
                  <a:pt x="3481" y="2211"/>
                </a:lnTo>
                <a:lnTo>
                  <a:pt x="3481" y="2223"/>
                </a:lnTo>
                <a:lnTo>
                  <a:pt x="3470" y="2251"/>
                </a:lnTo>
                <a:lnTo>
                  <a:pt x="3429" y="2272"/>
                </a:lnTo>
                <a:lnTo>
                  <a:pt x="3401" y="2303"/>
                </a:lnTo>
                <a:lnTo>
                  <a:pt x="3358" y="2332"/>
                </a:lnTo>
                <a:lnTo>
                  <a:pt x="3330" y="2382"/>
                </a:lnTo>
                <a:lnTo>
                  <a:pt x="3308" y="2413"/>
                </a:lnTo>
                <a:lnTo>
                  <a:pt x="3299" y="2422"/>
                </a:lnTo>
                <a:lnTo>
                  <a:pt x="3259" y="2453"/>
                </a:lnTo>
                <a:lnTo>
                  <a:pt x="3218" y="2474"/>
                </a:lnTo>
                <a:lnTo>
                  <a:pt x="3199" y="2484"/>
                </a:lnTo>
                <a:lnTo>
                  <a:pt x="3149" y="2514"/>
                </a:lnTo>
                <a:lnTo>
                  <a:pt x="3128" y="2524"/>
                </a:lnTo>
                <a:lnTo>
                  <a:pt x="3088" y="2534"/>
                </a:lnTo>
                <a:lnTo>
                  <a:pt x="3028" y="2574"/>
                </a:lnTo>
                <a:lnTo>
                  <a:pt x="2988" y="2593"/>
                </a:lnTo>
                <a:lnTo>
                  <a:pt x="2957" y="2605"/>
                </a:lnTo>
                <a:lnTo>
                  <a:pt x="2948" y="2624"/>
                </a:lnTo>
                <a:lnTo>
                  <a:pt x="2917" y="2645"/>
                </a:lnTo>
                <a:lnTo>
                  <a:pt x="2867" y="2654"/>
                </a:lnTo>
                <a:lnTo>
                  <a:pt x="2856" y="2664"/>
                </a:lnTo>
                <a:lnTo>
                  <a:pt x="2827" y="2685"/>
                </a:lnTo>
                <a:lnTo>
                  <a:pt x="2796" y="2714"/>
                </a:lnTo>
                <a:lnTo>
                  <a:pt x="2786" y="2725"/>
                </a:lnTo>
                <a:lnTo>
                  <a:pt x="2765" y="2754"/>
                </a:lnTo>
                <a:lnTo>
                  <a:pt x="2746" y="2764"/>
                </a:lnTo>
                <a:lnTo>
                  <a:pt x="2635" y="2764"/>
                </a:lnTo>
                <a:lnTo>
                  <a:pt x="2585" y="2775"/>
                </a:lnTo>
                <a:lnTo>
                  <a:pt x="2554" y="2785"/>
                </a:lnTo>
                <a:lnTo>
                  <a:pt x="2545" y="2804"/>
                </a:lnTo>
                <a:lnTo>
                  <a:pt x="2514" y="2804"/>
                </a:lnTo>
                <a:lnTo>
                  <a:pt x="2474" y="2795"/>
                </a:lnTo>
                <a:lnTo>
                  <a:pt x="2405" y="2795"/>
                </a:lnTo>
                <a:lnTo>
                  <a:pt x="2433" y="2775"/>
                </a:lnTo>
                <a:lnTo>
                  <a:pt x="2454" y="2775"/>
                </a:lnTo>
                <a:lnTo>
                  <a:pt x="2445" y="2754"/>
                </a:lnTo>
                <a:lnTo>
                  <a:pt x="2374" y="2754"/>
                </a:lnTo>
                <a:lnTo>
                  <a:pt x="2364" y="2735"/>
                </a:lnTo>
                <a:lnTo>
                  <a:pt x="2353" y="2735"/>
                </a:lnTo>
                <a:lnTo>
                  <a:pt x="2334" y="2725"/>
                </a:lnTo>
                <a:lnTo>
                  <a:pt x="2312" y="2714"/>
                </a:lnTo>
                <a:lnTo>
                  <a:pt x="2263" y="2714"/>
                </a:lnTo>
                <a:lnTo>
                  <a:pt x="2253" y="2695"/>
                </a:lnTo>
                <a:lnTo>
                  <a:pt x="2253" y="2674"/>
                </a:lnTo>
                <a:lnTo>
                  <a:pt x="2263" y="2664"/>
                </a:lnTo>
                <a:lnTo>
                  <a:pt x="2284" y="2624"/>
                </a:lnTo>
                <a:lnTo>
                  <a:pt x="2303" y="2614"/>
                </a:lnTo>
                <a:lnTo>
                  <a:pt x="2324" y="2593"/>
                </a:lnTo>
                <a:lnTo>
                  <a:pt x="2324" y="2574"/>
                </a:lnTo>
                <a:lnTo>
                  <a:pt x="2334" y="2543"/>
                </a:lnTo>
                <a:lnTo>
                  <a:pt x="2334" y="2524"/>
                </a:lnTo>
                <a:lnTo>
                  <a:pt x="2334" y="2484"/>
                </a:lnTo>
                <a:lnTo>
                  <a:pt x="2353" y="2474"/>
                </a:lnTo>
                <a:lnTo>
                  <a:pt x="2374" y="2453"/>
                </a:lnTo>
                <a:lnTo>
                  <a:pt x="2393" y="2453"/>
                </a:lnTo>
                <a:lnTo>
                  <a:pt x="2405" y="2422"/>
                </a:lnTo>
                <a:lnTo>
                  <a:pt x="2405" y="2403"/>
                </a:lnTo>
                <a:lnTo>
                  <a:pt x="2424" y="2393"/>
                </a:lnTo>
                <a:lnTo>
                  <a:pt x="2424" y="2353"/>
                </a:lnTo>
                <a:lnTo>
                  <a:pt x="2433" y="2342"/>
                </a:lnTo>
                <a:lnTo>
                  <a:pt x="2445" y="2332"/>
                </a:lnTo>
                <a:lnTo>
                  <a:pt x="2464" y="2332"/>
                </a:lnTo>
                <a:lnTo>
                  <a:pt x="2474" y="2353"/>
                </a:lnTo>
                <a:lnTo>
                  <a:pt x="2495" y="2313"/>
                </a:lnTo>
                <a:lnTo>
                  <a:pt x="2495" y="2263"/>
                </a:lnTo>
                <a:lnTo>
                  <a:pt x="2504" y="2232"/>
                </a:lnTo>
                <a:lnTo>
                  <a:pt x="2495" y="2192"/>
                </a:lnTo>
                <a:lnTo>
                  <a:pt x="2483" y="2171"/>
                </a:lnTo>
                <a:lnTo>
                  <a:pt x="2483" y="2152"/>
                </a:lnTo>
                <a:lnTo>
                  <a:pt x="2483" y="2071"/>
                </a:lnTo>
                <a:lnTo>
                  <a:pt x="2474" y="2040"/>
                </a:lnTo>
                <a:lnTo>
                  <a:pt x="2474" y="1981"/>
                </a:lnTo>
                <a:lnTo>
                  <a:pt x="2454" y="1910"/>
                </a:lnTo>
                <a:lnTo>
                  <a:pt x="2424" y="1881"/>
                </a:lnTo>
                <a:lnTo>
                  <a:pt x="2405" y="1850"/>
                </a:lnTo>
                <a:lnTo>
                  <a:pt x="2383" y="1850"/>
                </a:lnTo>
                <a:lnTo>
                  <a:pt x="2364" y="1841"/>
                </a:lnTo>
                <a:lnTo>
                  <a:pt x="2324" y="1850"/>
                </a:lnTo>
                <a:lnTo>
                  <a:pt x="2293" y="1860"/>
                </a:lnTo>
                <a:lnTo>
                  <a:pt x="2272" y="1869"/>
                </a:lnTo>
                <a:lnTo>
                  <a:pt x="2253" y="1910"/>
                </a:lnTo>
                <a:lnTo>
                  <a:pt x="2232" y="1940"/>
                </a:lnTo>
                <a:lnTo>
                  <a:pt x="2232" y="1960"/>
                </a:lnTo>
                <a:lnTo>
                  <a:pt x="2213" y="1971"/>
                </a:lnTo>
                <a:lnTo>
                  <a:pt x="2203" y="1971"/>
                </a:lnTo>
                <a:lnTo>
                  <a:pt x="2193" y="2000"/>
                </a:lnTo>
                <a:lnTo>
                  <a:pt x="2132" y="2000"/>
                </a:lnTo>
                <a:lnTo>
                  <a:pt x="2113" y="1981"/>
                </a:lnTo>
                <a:lnTo>
                  <a:pt x="2113" y="1891"/>
                </a:lnTo>
                <a:lnTo>
                  <a:pt x="2142" y="1860"/>
                </a:lnTo>
                <a:lnTo>
                  <a:pt x="2163" y="1860"/>
                </a:lnTo>
                <a:lnTo>
                  <a:pt x="2172" y="1841"/>
                </a:lnTo>
                <a:lnTo>
                  <a:pt x="2193" y="1829"/>
                </a:lnTo>
                <a:lnTo>
                  <a:pt x="2203" y="1779"/>
                </a:lnTo>
                <a:lnTo>
                  <a:pt x="2213" y="1770"/>
                </a:lnTo>
                <a:lnTo>
                  <a:pt x="2232" y="1760"/>
                </a:lnTo>
                <a:lnTo>
                  <a:pt x="2253" y="1729"/>
                </a:lnTo>
                <a:lnTo>
                  <a:pt x="2253" y="1720"/>
                </a:lnTo>
                <a:lnTo>
                  <a:pt x="2253" y="1679"/>
                </a:lnTo>
                <a:lnTo>
                  <a:pt x="2263" y="1608"/>
                </a:lnTo>
                <a:lnTo>
                  <a:pt x="2263" y="1589"/>
                </a:lnTo>
                <a:lnTo>
                  <a:pt x="2263" y="1568"/>
                </a:lnTo>
                <a:lnTo>
                  <a:pt x="2253" y="1549"/>
                </a:lnTo>
                <a:lnTo>
                  <a:pt x="2232" y="1539"/>
                </a:lnTo>
                <a:lnTo>
                  <a:pt x="2222" y="1509"/>
                </a:lnTo>
                <a:lnTo>
                  <a:pt x="2222" y="1487"/>
                </a:lnTo>
                <a:lnTo>
                  <a:pt x="2243" y="1478"/>
                </a:lnTo>
                <a:lnTo>
                  <a:pt x="2243" y="1459"/>
                </a:lnTo>
                <a:lnTo>
                  <a:pt x="2232" y="1438"/>
                </a:lnTo>
                <a:lnTo>
                  <a:pt x="2213" y="1378"/>
                </a:lnTo>
                <a:lnTo>
                  <a:pt x="2193" y="1378"/>
                </a:lnTo>
                <a:lnTo>
                  <a:pt x="2151" y="1357"/>
                </a:lnTo>
                <a:lnTo>
                  <a:pt x="2142" y="1338"/>
                </a:lnTo>
                <a:lnTo>
                  <a:pt x="2122" y="1338"/>
                </a:lnTo>
                <a:lnTo>
                  <a:pt x="2092" y="1317"/>
                </a:lnTo>
                <a:lnTo>
                  <a:pt x="2073" y="1317"/>
                </a:lnTo>
                <a:lnTo>
                  <a:pt x="2061" y="1307"/>
                </a:lnTo>
                <a:lnTo>
                  <a:pt x="2032" y="1297"/>
                </a:lnTo>
                <a:lnTo>
                  <a:pt x="2011" y="1288"/>
                </a:lnTo>
                <a:lnTo>
                  <a:pt x="1980" y="1267"/>
                </a:lnTo>
                <a:lnTo>
                  <a:pt x="1961" y="1257"/>
                </a:lnTo>
                <a:lnTo>
                  <a:pt x="1911" y="1236"/>
                </a:lnTo>
                <a:lnTo>
                  <a:pt x="1890" y="1217"/>
                </a:lnTo>
                <a:lnTo>
                  <a:pt x="1871" y="1217"/>
                </a:lnTo>
                <a:lnTo>
                  <a:pt x="1861" y="1226"/>
                </a:lnTo>
                <a:lnTo>
                  <a:pt x="1840" y="1226"/>
                </a:lnTo>
                <a:lnTo>
                  <a:pt x="1790" y="1267"/>
                </a:lnTo>
                <a:lnTo>
                  <a:pt x="1790" y="1288"/>
                </a:lnTo>
                <a:lnTo>
                  <a:pt x="1821" y="1347"/>
                </a:lnTo>
                <a:lnTo>
                  <a:pt x="1769" y="1347"/>
                </a:lnTo>
                <a:lnTo>
                  <a:pt x="1760" y="1366"/>
                </a:lnTo>
                <a:lnTo>
                  <a:pt x="1750" y="1378"/>
                </a:lnTo>
                <a:lnTo>
                  <a:pt x="1719" y="1407"/>
                </a:lnTo>
                <a:lnTo>
                  <a:pt x="1729" y="1447"/>
                </a:lnTo>
                <a:lnTo>
                  <a:pt x="1719" y="1497"/>
                </a:lnTo>
                <a:lnTo>
                  <a:pt x="1689" y="1578"/>
                </a:lnTo>
                <a:lnTo>
                  <a:pt x="1710" y="1487"/>
                </a:lnTo>
                <a:lnTo>
                  <a:pt x="1700" y="1468"/>
                </a:lnTo>
                <a:lnTo>
                  <a:pt x="1679" y="1509"/>
                </a:lnTo>
                <a:lnTo>
                  <a:pt x="1660" y="1549"/>
                </a:lnTo>
                <a:lnTo>
                  <a:pt x="1660" y="1509"/>
                </a:lnTo>
                <a:lnTo>
                  <a:pt x="1660" y="1438"/>
                </a:lnTo>
                <a:lnTo>
                  <a:pt x="1639" y="1459"/>
                </a:lnTo>
                <a:lnTo>
                  <a:pt x="1629" y="1478"/>
                </a:lnTo>
                <a:lnTo>
                  <a:pt x="1620" y="1487"/>
                </a:lnTo>
                <a:lnTo>
                  <a:pt x="1599" y="1509"/>
                </a:lnTo>
                <a:lnTo>
                  <a:pt x="1558" y="1528"/>
                </a:lnTo>
                <a:lnTo>
                  <a:pt x="1529" y="1558"/>
                </a:lnTo>
                <a:lnTo>
                  <a:pt x="1518" y="1589"/>
                </a:lnTo>
                <a:lnTo>
                  <a:pt x="1499" y="1608"/>
                </a:lnTo>
                <a:lnTo>
                  <a:pt x="1489" y="1639"/>
                </a:lnTo>
                <a:lnTo>
                  <a:pt x="1489" y="1649"/>
                </a:lnTo>
                <a:lnTo>
                  <a:pt x="1478" y="1720"/>
                </a:lnTo>
                <a:lnTo>
                  <a:pt x="1478" y="1739"/>
                </a:lnTo>
                <a:lnTo>
                  <a:pt x="1449" y="1789"/>
                </a:lnTo>
                <a:lnTo>
                  <a:pt x="1437" y="1829"/>
                </a:lnTo>
                <a:lnTo>
                  <a:pt x="1418" y="1850"/>
                </a:lnTo>
                <a:lnTo>
                  <a:pt x="1428" y="1910"/>
                </a:lnTo>
                <a:lnTo>
                  <a:pt x="1428" y="1940"/>
                </a:lnTo>
                <a:lnTo>
                  <a:pt x="1418" y="1981"/>
                </a:lnTo>
                <a:lnTo>
                  <a:pt x="1418" y="2011"/>
                </a:lnTo>
                <a:lnTo>
                  <a:pt x="1437" y="2071"/>
                </a:lnTo>
                <a:lnTo>
                  <a:pt x="1449" y="2132"/>
                </a:lnTo>
                <a:lnTo>
                  <a:pt x="1468" y="2182"/>
                </a:lnTo>
                <a:lnTo>
                  <a:pt x="1489" y="2223"/>
                </a:lnTo>
                <a:lnTo>
                  <a:pt x="1499" y="2251"/>
                </a:lnTo>
                <a:lnTo>
                  <a:pt x="1499" y="2313"/>
                </a:lnTo>
                <a:lnTo>
                  <a:pt x="1499" y="2363"/>
                </a:lnTo>
                <a:lnTo>
                  <a:pt x="1499" y="2382"/>
                </a:lnTo>
                <a:lnTo>
                  <a:pt x="1489" y="2413"/>
                </a:lnTo>
                <a:lnTo>
                  <a:pt x="1489" y="2453"/>
                </a:lnTo>
                <a:lnTo>
                  <a:pt x="1458" y="2524"/>
                </a:lnTo>
                <a:lnTo>
                  <a:pt x="1418" y="2574"/>
                </a:lnTo>
                <a:lnTo>
                  <a:pt x="1397" y="2605"/>
                </a:lnTo>
                <a:lnTo>
                  <a:pt x="1368" y="2645"/>
                </a:lnTo>
                <a:lnTo>
                  <a:pt x="1357" y="2654"/>
                </a:lnTo>
                <a:lnTo>
                  <a:pt x="1328" y="2685"/>
                </a:lnTo>
                <a:lnTo>
                  <a:pt x="1288" y="2704"/>
                </a:lnTo>
                <a:lnTo>
                  <a:pt x="1247" y="2725"/>
                </a:lnTo>
                <a:lnTo>
                  <a:pt x="1217" y="2745"/>
                </a:lnTo>
                <a:lnTo>
                  <a:pt x="1197" y="2745"/>
                </a:lnTo>
                <a:lnTo>
                  <a:pt x="1176" y="2735"/>
                </a:lnTo>
                <a:lnTo>
                  <a:pt x="1157" y="2714"/>
                </a:lnTo>
                <a:lnTo>
                  <a:pt x="1136" y="2685"/>
                </a:lnTo>
                <a:lnTo>
                  <a:pt x="1105" y="2593"/>
                </a:lnTo>
                <a:lnTo>
                  <a:pt x="1096" y="2574"/>
                </a:lnTo>
                <a:lnTo>
                  <a:pt x="1077" y="2543"/>
                </a:lnTo>
                <a:lnTo>
                  <a:pt x="1077" y="2534"/>
                </a:lnTo>
                <a:lnTo>
                  <a:pt x="1065" y="2493"/>
                </a:lnTo>
                <a:lnTo>
                  <a:pt x="1077" y="2453"/>
                </a:lnTo>
                <a:lnTo>
                  <a:pt x="1077" y="2434"/>
                </a:lnTo>
                <a:lnTo>
                  <a:pt x="1065" y="2422"/>
                </a:lnTo>
                <a:lnTo>
                  <a:pt x="1065" y="2363"/>
                </a:lnTo>
                <a:lnTo>
                  <a:pt x="1065" y="2322"/>
                </a:lnTo>
                <a:lnTo>
                  <a:pt x="1065" y="2292"/>
                </a:lnTo>
                <a:lnTo>
                  <a:pt x="1055" y="2242"/>
                </a:lnTo>
                <a:lnTo>
                  <a:pt x="1055" y="2223"/>
                </a:lnTo>
                <a:lnTo>
                  <a:pt x="1046" y="2182"/>
                </a:lnTo>
                <a:lnTo>
                  <a:pt x="1055" y="2102"/>
                </a:lnTo>
                <a:lnTo>
                  <a:pt x="1065" y="2061"/>
                </a:lnTo>
                <a:lnTo>
                  <a:pt x="1077" y="2021"/>
                </a:lnTo>
                <a:lnTo>
                  <a:pt x="1086" y="1990"/>
                </a:lnTo>
                <a:lnTo>
                  <a:pt x="1096" y="1971"/>
                </a:lnTo>
                <a:lnTo>
                  <a:pt x="1086" y="1950"/>
                </a:lnTo>
                <a:lnTo>
                  <a:pt x="1086" y="1919"/>
                </a:lnTo>
                <a:lnTo>
                  <a:pt x="1096" y="1900"/>
                </a:lnTo>
                <a:lnTo>
                  <a:pt x="1096" y="1881"/>
                </a:lnTo>
                <a:lnTo>
                  <a:pt x="1126" y="1841"/>
                </a:lnTo>
                <a:lnTo>
                  <a:pt x="1136" y="1819"/>
                </a:lnTo>
                <a:lnTo>
                  <a:pt x="1146" y="1800"/>
                </a:lnTo>
                <a:lnTo>
                  <a:pt x="1146" y="1770"/>
                </a:lnTo>
                <a:lnTo>
                  <a:pt x="1157" y="1739"/>
                </a:lnTo>
                <a:lnTo>
                  <a:pt x="1157" y="1710"/>
                </a:lnTo>
                <a:lnTo>
                  <a:pt x="1176" y="1658"/>
                </a:lnTo>
                <a:lnTo>
                  <a:pt x="1186" y="1618"/>
                </a:lnTo>
                <a:lnTo>
                  <a:pt x="1207" y="1599"/>
                </a:lnTo>
                <a:lnTo>
                  <a:pt x="1207" y="1578"/>
                </a:lnTo>
                <a:lnTo>
                  <a:pt x="1207" y="1568"/>
                </a:lnTo>
                <a:lnTo>
                  <a:pt x="1226" y="1528"/>
                </a:lnTo>
                <a:lnTo>
                  <a:pt x="1238" y="1497"/>
                </a:lnTo>
                <a:lnTo>
                  <a:pt x="1267" y="1468"/>
                </a:lnTo>
                <a:lnTo>
                  <a:pt x="1276" y="1428"/>
                </a:lnTo>
                <a:lnTo>
                  <a:pt x="1276" y="1407"/>
                </a:lnTo>
                <a:lnTo>
                  <a:pt x="1276" y="1397"/>
                </a:lnTo>
                <a:lnTo>
                  <a:pt x="1267" y="1407"/>
                </a:lnTo>
                <a:lnTo>
                  <a:pt x="1238" y="1438"/>
                </a:lnTo>
                <a:lnTo>
                  <a:pt x="1207" y="1487"/>
                </a:lnTo>
                <a:lnTo>
                  <a:pt x="1186" y="1528"/>
                </a:lnTo>
                <a:lnTo>
                  <a:pt x="1176" y="1528"/>
                </a:lnTo>
                <a:lnTo>
                  <a:pt x="1157" y="1539"/>
                </a:lnTo>
                <a:lnTo>
                  <a:pt x="1126" y="1578"/>
                </a:lnTo>
                <a:lnTo>
                  <a:pt x="1117" y="1589"/>
                </a:lnTo>
                <a:lnTo>
                  <a:pt x="1077" y="1618"/>
                </a:lnTo>
                <a:lnTo>
                  <a:pt x="1055" y="1639"/>
                </a:lnTo>
                <a:lnTo>
                  <a:pt x="1046" y="1649"/>
                </a:lnTo>
                <a:lnTo>
                  <a:pt x="1015" y="1639"/>
                </a:lnTo>
                <a:lnTo>
                  <a:pt x="1025" y="1618"/>
                </a:lnTo>
                <a:lnTo>
                  <a:pt x="1046" y="1578"/>
                </a:lnTo>
                <a:lnTo>
                  <a:pt x="1077" y="1549"/>
                </a:lnTo>
                <a:lnTo>
                  <a:pt x="1077" y="1528"/>
                </a:lnTo>
                <a:lnTo>
                  <a:pt x="1086" y="1509"/>
                </a:lnTo>
                <a:lnTo>
                  <a:pt x="1105" y="1497"/>
                </a:lnTo>
                <a:lnTo>
                  <a:pt x="1126" y="1478"/>
                </a:lnTo>
                <a:lnTo>
                  <a:pt x="1146" y="1438"/>
                </a:lnTo>
                <a:lnTo>
                  <a:pt x="1167" y="1416"/>
                </a:lnTo>
                <a:lnTo>
                  <a:pt x="1197" y="1357"/>
                </a:lnTo>
                <a:lnTo>
                  <a:pt x="1207" y="1338"/>
                </a:lnTo>
                <a:lnTo>
                  <a:pt x="1207" y="1317"/>
                </a:lnTo>
                <a:lnTo>
                  <a:pt x="1247" y="1288"/>
                </a:lnTo>
                <a:lnTo>
                  <a:pt x="1257" y="1267"/>
                </a:lnTo>
                <a:lnTo>
                  <a:pt x="1267" y="1246"/>
                </a:lnTo>
                <a:lnTo>
                  <a:pt x="1276" y="1207"/>
                </a:lnTo>
                <a:lnTo>
                  <a:pt x="1297" y="1196"/>
                </a:lnTo>
                <a:lnTo>
                  <a:pt x="1297" y="1207"/>
                </a:lnTo>
                <a:lnTo>
                  <a:pt x="1316" y="1226"/>
                </a:lnTo>
                <a:lnTo>
                  <a:pt x="1347" y="1186"/>
                </a:lnTo>
                <a:lnTo>
                  <a:pt x="1378" y="1186"/>
                </a:lnTo>
                <a:lnTo>
                  <a:pt x="1397" y="1176"/>
                </a:lnTo>
                <a:lnTo>
                  <a:pt x="1409" y="1167"/>
                </a:lnTo>
                <a:lnTo>
                  <a:pt x="1387" y="1246"/>
                </a:lnTo>
                <a:lnTo>
                  <a:pt x="1458" y="1207"/>
                </a:lnTo>
                <a:lnTo>
                  <a:pt x="1468" y="1186"/>
                </a:lnTo>
                <a:lnTo>
                  <a:pt x="1478" y="1155"/>
                </a:lnTo>
                <a:lnTo>
                  <a:pt x="1499" y="1146"/>
                </a:lnTo>
                <a:lnTo>
                  <a:pt x="1529" y="1146"/>
                </a:lnTo>
                <a:lnTo>
                  <a:pt x="1539" y="1136"/>
                </a:lnTo>
                <a:lnTo>
                  <a:pt x="1579" y="1146"/>
                </a:lnTo>
                <a:lnTo>
                  <a:pt x="1599" y="1127"/>
                </a:lnTo>
                <a:lnTo>
                  <a:pt x="1648" y="1115"/>
                </a:lnTo>
                <a:lnTo>
                  <a:pt x="1679" y="1096"/>
                </a:lnTo>
                <a:lnTo>
                  <a:pt x="1710" y="1086"/>
                </a:lnTo>
                <a:lnTo>
                  <a:pt x="1741" y="1105"/>
                </a:lnTo>
                <a:lnTo>
                  <a:pt x="1760" y="1105"/>
                </a:lnTo>
                <a:lnTo>
                  <a:pt x="1790" y="1115"/>
                </a:lnTo>
                <a:lnTo>
                  <a:pt x="1831" y="1146"/>
                </a:lnTo>
                <a:lnTo>
                  <a:pt x="1850" y="1155"/>
                </a:lnTo>
                <a:lnTo>
                  <a:pt x="1871" y="1155"/>
                </a:lnTo>
                <a:lnTo>
                  <a:pt x="1890" y="1146"/>
                </a:lnTo>
                <a:lnTo>
                  <a:pt x="1890" y="1127"/>
                </a:lnTo>
                <a:lnTo>
                  <a:pt x="1890" y="1105"/>
                </a:lnTo>
                <a:lnTo>
                  <a:pt x="1911" y="1105"/>
                </a:lnTo>
                <a:lnTo>
                  <a:pt x="1931" y="1127"/>
                </a:lnTo>
                <a:lnTo>
                  <a:pt x="2032" y="1127"/>
                </a:lnTo>
                <a:lnTo>
                  <a:pt x="2051" y="1136"/>
                </a:lnTo>
                <a:lnTo>
                  <a:pt x="2042" y="1105"/>
                </a:lnTo>
                <a:lnTo>
                  <a:pt x="2021" y="1056"/>
                </a:lnTo>
                <a:lnTo>
                  <a:pt x="2002" y="1056"/>
                </a:lnTo>
                <a:lnTo>
                  <a:pt x="2002" y="1036"/>
                </a:lnTo>
                <a:lnTo>
                  <a:pt x="2002" y="975"/>
                </a:lnTo>
                <a:lnTo>
                  <a:pt x="1971" y="956"/>
                </a:lnTo>
                <a:lnTo>
                  <a:pt x="1942" y="965"/>
                </a:lnTo>
                <a:lnTo>
                  <a:pt x="1911" y="965"/>
                </a:lnTo>
                <a:lnTo>
                  <a:pt x="1890" y="944"/>
                </a:lnTo>
                <a:lnTo>
                  <a:pt x="1861" y="956"/>
                </a:lnTo>
                <a:lnTo>
                  <a:pt x="1821" y="956"/>
                </a:lnTo>
                <a:lnTo>
                  <a:pt x="1790" y="935"/>
                </a:lnTo>
                <a:lnTo>
                  <a:pt x="1800" y="925"/>
                </a:lnTo>
                <a:lnTo>
                  <a:pt x="1790" y="854"/>
                </a:lnTo>
                <a:lnTo>
                  <a:pt x="1769" y="844"/>
                </a:lnTo>
                <a:lnTo>
                  <a:pt x="1719" y="866"/>
                </a:lnTo>
                <a:lnTo>
                  <a:pt x="1660" y="875"/>
                </a:lnTo>
                <a:lnTo>
                  <a:pt x="1589" y="875"/>
                </a:lnTo>
                <a:lnTo>
                  <a:pt x="1558" y="885"/>
                </a:lnTo>
                <a:lnTo>
                  <a:pt x="1529" y="885"/>
                </a:lnTo>
                <a:lnTo>
                  <a:pt x="1508" y="894"/>
                </a:lnTo>
                <a:lnTo>
                  <a:pt x="1418" y="956"/>
                </a:lnTo>
                <a:lnTo>
                  <a:pt x="1409" y="965"/>
                </a:lnTo>
                <a:lnTo>
                  <a:pt x="1347" y="965"/>
                </a:lnTo>
                <a:lnTo>
                  <a:pt x="1316" y="944"/>
                </a:lnTo>
                <a:lnTo>
                  <a:pt x="1288" y="935"/>
                </a:lnTo>
                <a:lnTo>
                  <a:pt x="1257" y="944"/>
                </a:lnTo>
                <a:lnTo>
                  <a:pt x="1207" y="935"/>
                </a:lnTo>
                <a:lnTo>
                  <a:pt x="1136" y="814"/>
                </a:lnTo>
                <a:lnTo>
                  <a:pt x="1055" y="785"/>
                </a:lnTo>
                <a:lnTo>
                  <a:pt x="1006" y="795"/>
                </a:lnTo>
                <a:lnTo>
                  <a:pt x="1015" y="773"/>
                </a:lnTo>
                <a:lnTo>
                  <a:pt x="956" y="804"/>
                </a:lnTo>
                <a:lnTo>
                  <a:pt x="944" y="814"/>
                </a:lnTo>
                <a:lnTo>
                  <a:pt x="925" y="823"/>
                </a:lnTo>
                <a:lnTo>
                  <a:pt x="935" y="804"/>
                </a:lnTo>
                <a:lnTo>
                  <a:pt x="944" y="764"/>
                </a:lnTo>
                <a:lnTo>
                  <a:pt x="944" y="745"/>
                </a:lnTo>
                <a:lnTo>
                  <a:pt x="956" y="733"/>
                </a:lnTo>
                <a:lnTo>
                  <a:pt x="965" y="714"/>
                </a:lnTo>
                <a:lnTo>
                  <a:pt x="965" y="704"/>
                </a:lnTo>
                <a:lnTo>
                  <a:pt x="1036" y="652"/>
                </a:lnTo>
                <a:lnTo>
                  <a:pt x="1046" y="643"/>
                </a:lnTo>
                <a:lnTo>
                  <a:pt x="1055" y="624"/>
                </a:lnTo>
                <a:lnTo>
                  <a:pt x="1077" y="614"/>
                </a:lnTo>
                <a:lnTo>
                  <a:pt x="1117" y="603"/>
                </a:lnTo>
                <a:lnTo>
                  <a:pt x="1126" y="583"/>
                </a:lnTo>
                <a:lnTo>
                  <a:pt x="1077" y="583"/>
                </a:lnTo>
                <a:lnTo>
                  <a:pt x="1006" y="593"/>
                </a:lnTo>
                <a:lnTo>
                  <a:pt x="956" y="603"/>
                </a:lnTo>
                <a:lnTo>
                  <a:pt x="935" y="633"/>
                </a:lnTo>
                <a:lnTo>
                  <a:pt x="915" y="652"/>
                </a:lnTo>
                <a:lnTo>
                  <a:pt x="885" y="664"/>
                </a:lnTo>
                <a:lnTo>
                  <a:pt x="844" y="693"/>
                </a:lnTo>
                <a:lnTo>
                  <a:pt x="844" y="704"/>
                </a:lnTo>
                <a:lnTo>
                  <a:pt x="825" y="733"/>
                </a:lnTo>
                <a:lnTo>
                  <a:pt x="785" y="745"/>
                </a:lnTo>
                <a:lnTo>
                  <a:pt x="773" y="754"/>
                </a:lnTo>
                <a:lnTo>
                  <a:pt x="754" y="764"/>
                </a:lnTo>
                <a:lnTo>
                  <a:pt x="693" y="804"/>
                </a:lnTo>
                <a:lnTo>
                  <a:pt x="654" y="814"/>
                </a:lnTo>
                <a:lnTo>
                  <a:pt x="583" y="814"/>
                </a:lnTo>
                <a:lnTo>
                  <a:pt x="543" y="844"/>
                </a:lnTo>
                <a:lnTo>
                  <a:pt x="493" y="875"/>
                </a:lnTo>
                <a:lnTo>
                  <a:pt x="472" y="875"/>
                </a:lnTo>
                <a:lnTo>
                  <a:pt x="432" y="885"/>
                </a:lnTo>
                <a:lnTo>
                  <a:pt x="391" y="866"/>
                </a:lnTo>
                <a:lnTo>
                  <a:pt x="372" y="854"/>
                </a:lnTo>
                <a:lnTo>
                  <a:pt x="292" y="875"/>
                </a:lnTo>
                <a:lnTo>
                  <a:pt x="301" y="866"/>
                </a:lnTo>
                <a:lnTo>
                  <a:pt x="322" y="814"/>
                </a:lnTo>
                <a:lnTo>
                  <a:pt x="341" y="785"/>
                </a:lnTo>
                <a:lnTo>
                  <a:pt x="351" y="764"/>
                </a:lnTo>
                <a:lnTo>
                  <a:pt x="328" y="748"/>
                </a:lnTo>
                <a:lnTo>
                  <a:pt x="301" y="745"/>
                </a:lnTo>
                <a:lnTo>
                  <a:pt x="242" y="764"/>
                </a:lnTo>
                <a:lnTo>
                  <a:pt x="180" y="795"/>
                </a:lnTo>
                <a:lnTo>
                  <a:pt x="128" y="808"/>
                </a:lnTo>
                <a:lnTo>
                  <a:pt x="80" y="818"/>
                </a:lnTo>
                <a:lnTo>
                  <a:pt x="59" y="823"/>
                </a:lnTo>
                <a:lnTo>
                  <a:pt x="40" y="823"/>
                </a:lnTo>
                <a:lnTo>
                  <a:pt x="40" y="804"/>
                </a:lnTo>
                <a:lnTo>
                  <a:pt x="0" y="785"/>
                </a:lnTo>
                <a:close/>
              </a:path>
            </a:pathLst>
          </a:custGeom>
          <a:solidFill>
            <a:srgbClr val="3366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26" name="Google Shape;126;p2"/>
          <p:cNvSpPr/>
          <p:nvPr/>
        </p:nvSpPr>
        <p:spPr>
          <a:xfrm>
            <a:off x="1403748" y="536972"/>
            <a:ext cx="4855369" cy="3914775"/>
          </a:xfrm>
          <a:custGeom>
            <a:rect b="b" l="l" r="r" t="t"/>
            <a:pathLst>
              <a:path extrusionOk="0" h="2804" w="3481">
                <a:moveTo>
                  <a:pt x="0" y="785"/>
                </a:moveTo>
                <a:lnTo>
                  <a:pt x="109" y="714"/>
                </a:lnTo>
                <a:lnTo>
                  <a:pt x="161" y="683"/>
                </a:lnTo>
                <a:lnTo>
                  <a:pt x="190" y="643"/>
                </a:lnTo>
                <a:lnTo>
                  <a:pt x="211" y="614"/>
                </a:lnTo>
                <a:lnTo>
                  <a:pt x="261" y="583"/>
                </a:lnTo>
                <a:lnTo>
                  <a:pt x="301" y="543"/>
                </a:lnTo>
                <a:lnTo>
                  <a:pt x="341" y="503"/>
                </a:lnTo>
                <a:lnTo>
                  <a:pt x="361" y="493"/>
                </a:lnTo>
                <a:lnTo>
                  <a:pt x="382" y="482"/>
                </a:lnTo>
                <a:lnTo>
                  <a:pt x="412" y="472"/>
                </a:lnTo>
                <a:lnTo>
                  <a:pt x="462" y="462"/>
                </a:lnTo>
                <a:lnTo>
                  <a:pt x="553" y="432"/>
                </a:lnTo>
                <a:lnTo>
                  <a:pt x="602" y="413"/>
                </a:lnTo>
                <a:lnTo>
                  <a:pt x="633" y="403"/>
                </a:lnTo>
                <a:lnTo>
                  <a:pt x="643" y="391"/>
                </a:lnTo>
                <a:lnTo>
                  <a:pt x="664" y="382"/>
                </a:lnTo>
                <a:lnTo>
                  <a:pt x="674" y="372"/>
                </a:lnTo>
                <a:lnTo>
                  <a:pt x="704" y="342"/>
                </a:lnTo>
                <a:lnTo>
                  <a:pt x="723" y="322"/>
                </a:lnTo>
                <a:lnTo>
                  <a:pt x="754" y="292"/>
                </a:lnTo>
                <a:lnTo>
                  <a:pt x="764" y="261"/>
                </a:lnTo>
                <a:lnTo>
                  <a:pt x="773" y="230"/>
                </a:lnTo>
                <a:lnTo>
                  <a:pt x="773" y="201"/>
                </a:lnTo>
                <a:lnTo>
                  <a:pt x="785" y="192"/>
                </a:lnTo>
                <a:lnTo>
                  <a:pt x="854" y="171"/>
                </a:lnTo>
                <a:lnTo>
                  <a:pt x="875" y="171"/>
                </a:lnTo>
                <a:lnTo>
                  <a:pt x="865" y="201"/>
                </a:lnTo>
                <a:lnTo>
                  <a:pt x="854" y="221"/>
                </a:lnTo>
                <a:lnTo>
                  <a:pt x="854" y="242"/>
                </a:lnTo>
                <a:lnTo>
                  <a:pt x="885" y="230"/>
                </a:lnTo>
                <a:lnTo>
                  <a:pt x="906" y="192"/>
                </a:lnTo>
                <a:lnTo>
                  <a:pt x="915" y="180"/>
                </a:lnTo>
                <a:lnTo>
                  <a:pt x="925" y="152"/>
                </a:lnTo>
                <a:lnTo>
                  <a:pt x="935" y="130"/>
                </a:lnTo>
                <a:lnTo>
                  <a:pt x="935" y="111"/>
                </a:lnTo>
                <a:lnTo>
                  <a:pt x="944" y="100"/>
                </a:lnTo>
                <a:lnTo>
                  <a:pt x="965" y="71"/>
                </a:lnTo>
                <a:lnTo>
                  <a:pt x="986" y="71"/>
                </a:lnTo>
                <a:lnTo>
                  <a:pt x="996" y="100"/>
                </a:lnTo>
                <a:lnTo>
                  <a:pt x="975" y="130"/>
                </a:lnTo>
                <a:lnTo>
                  <a:pt x="965" y="152"/>
                </a:lnTo>
                <a:lnTo>
                  <a:pt x="956" y="171"/>
                </a:lnTo>
                <a:lnTo>
                  <a:pt x="986" y="171"/>
                </a:lnTo>
                <a:lnTo>
                  <a:pt x="1006" y="161"/>
                </a:lnTo>
                <a:lnTo>
                  <a:pt x="1015" y="140"/>
                </a:lnTo>
                <a:lnTo>
                  <a:pt x="1036" y="111"/>
                </a:lnTo>
                <a:lnTo>
                  <a:pt x="1036" y="90"/>
                </a:lnTo>
                <a:lnTo>
                  <a:pt x="1015" y="80"/>
                </a:lnTo>
                <a:lnTo>
                  <a:pt x="996" y="50"/>
                </a:lnTo>
                <a:lnTo>
                  <a:pt x="1015" y="31"/>
                </a:lnTo>
                <a:lnTo>
                  <a:pt x="1036" y="9"/>
                </a:lnTo>
                <a:lnTo>
                  <a:pt x="1055" y="0"/>
                </a:lnTo>
                <a:lnTo>
                  <a:pt x="1117" y="19"/>
                </a:lnTo>
                <a:lnTo>
                  <a:pt x="1176" y="50"/>
                </a:lnTo>
                <a:lnTo>
                  <a:pt x="1207" y="80"/>
                </a:lnTo>
                <a:lnTo>
                  <a:pt x="1226" y="90"/>
                </a:lnTo>
                <a:lnTo>
                  <a:pt x="1297" y="90"/>
                </a:lnTo>
                <a:lnTo>
                  <a:pt x="1307" y="80"/>
                </a:lnTo>
                <a:lnTo>
                  <a:pt x="1328" y="90"/>
                </a:lnTo>
                <a:lnTo>
                  <a:pt x="1338" y="100"/>
                </a:lnTo>
                <a:lnTo>
                  <a:pt x="1368" y="100"/>
                </a:lnTo>
                <a:lnTo>
                  <a:pt x="1418" y="90"/>
                </a:lnTo>
                <a:lnTo>
                  <a:pt x="1418" y="100"/>
                </a:lnTo>
                <a:lnTo>
                  <a:pt x="1428" y="121"/>
                </a:lnTo>
                <a:lnTo>
                  <a:pt x="1437" y="111"/>
                </a:lnTo>
                <a:lnTo>
                  <a:pt x="1458" y="111"/>
                </a:lnTo>
                <a:lnTo>
                  <a:pt x="1478" y="140"/>
                </a:lnTo>
                <a:lnTo>
                  <a:pt x="1499" y="201"/>
                </a:lnTo>
                <a:lnTo>
                  <a:pt x="1508" y="261"/>
                </a:lnTo>
                <a:lnTo>
                  <a:pt x="1529" y="322"/>
                </a:lnTo>
                <a:lnTo>
                  <a:pt x="1539" y="351"/>
                </a:lnTo>
                <a:lnTo>
                  <a:pt x="1558" y="363"/>
                </a:lnTo>
                <a:lnTo>
                  <a:pt x="1599" y="391"/>
                </a:lnTo>
                <a:lnTo>
                  <a:pt x="1629" y="413"/>
                </a:lnTo>
                <a:lnTo>
                  <a:pt x="1660" y="413"/>
                </a:lnTo>
                <a:lnTo>
                  <a:pt x="1679" y="403"/>
                </a:lnTo>
                <a:lnTo>
                  <a:pt x="1741" y="403"/>
                </a:lnTo>
                <a:lnTo>
                  <a:pt x="1821" y="413"/>
                </a:lnTo>
                <a:lnTo>
                  <a:pt x="1831" y="422"/>
                </a:lnTo>
                <a:lnTo>
                  <a:pt x="1821" y="441"/>
                </a:lnTo>
                <a:lnTo>
                  <a:pt x="1831" y="472"/>
                </a:lnTo>
                <a:lnTo>
                  <a:pt x="1810" y="482"/>
                </a:lnTo>
                <a:lnTo>
                  <a:pt x="1800" y="522"/>
                </a:lnTo>
                <a:lnTo>
                  <a:pt x="1800" y="533"/>
                </a:lnTo>
                <a:lnTo>
                  <a:pt x="1840" y="583"/>
                </a:lnTo>
                <a:lnTo>
                  <a:pt x="1871" y="614"/>
                </a:lnTo>
                <a:lnTo>
                  <a:pt x="1890" y="624"/>
                </a:lnTo>
                <a:lnTo>
                  <a:pt x="1900" y="643"/>
                </a:lnTo>
                <a:lnTo>
                  <a:pt x="1881" y="683"/>
                </a:lnTo>
                <a:lnTo>
                  <a:pt x="1871" y="714"/>
                </a:lnTo>
                <a:lnTo>
                  <a:pt x="1871" y="754"/>
                </a:lnTo>
                <a:lnTo>
                  <a:pt x="1871" y="764"/>
                </a:lnTo>
                <a:lnTo>
                  <a:pt x="1890" y="773"/>
                </a:lnTo>
                <a:lnTo>
                  <a:pt x="1931" y="773"/>
                </a:lnTo>
                <a:lnTo>
                  <a:pt x="1961" y="804"/>
                </a:lnTo>
                <a:lnTo>
                  <a:pt x="1961" y="814"/>
                </a:lnTo>
                <a:lnTo>
                  <a:pt x="1942" y="823"/>
                </a:lnTo>
                <a:lnTo>
                  <a:pt x="1911" y="844"/>
                </a:lnTo>
                <a:lnTo>
                  <a:pt x="1931" y="866"/>
                </a:lnTo>
                <a:lnTo>
                  <a:pt x="1942" y="875"/>
                </a:lnTo>
                <a:lnTo>
                  <a:pt x="1931" y="885"/>
                </a:lnTo>
                <a:lnTo>
                  <a:pt x="1921" y="904"/>
                </a:lnTo>
                <a:lnTo>
                  <a:pt x="1921" y="935"/>
                </a:lnTo>
                <a:lnTo>
                  <a:pt x="1931" y="944"/>
                </a:lnTo>
                <a:lnTo>
                  <a:pt x="1952" y="935"/>
                </a:lnTo>
                <a:lnTo>
                  <a:pt x="2032" y="935"/>
                </a:lnTo>
                <a:lnTo>
                  <a:pt x="2051" y="965"/>
                </a:lnTo>
                <a:lnTo>
                  <a:pt x="2042" y="985"/>
                </a:lnTo>
                <a:lnTo>
                  <a:pt x="2061" y="994"/>
                </a:lnTo>
                <a:lnTo>
                  <a:pt x="2092" y="1015"/>
                </a:lnTo>
                <a:lnTo>
                  <a:pt x="2263" y="1036"/>
                </a:lnTo>
                <a:lnTo>
                  <a:pt x="2343" y="1046"/>
                </a:lnTo>
                <a:lnTo>
                  <a:pt x="2483" y="1046"/>
                </a:lnTo>
                <a:lnTo>
                  <a:pt x="2585" y="1065"/>
                </a:lnTo>
                <a:lnTo>
                  <a:pt x="2625" y="1065"/>
                </a:lnTo>
                <a:lnTo>
                  <a:pt x="2656" y="1075"/>
                </a:lnTo>
                <a:lnTo>
                  <a:pt x="2675" y="1086"/>
                </a:lnTo>
                <a:lnTo>
                  <a:pt x="2696" y="1096"/>
                </a:lnTo>
                <a:lnTo>
                  <a:pt x="2715" y="1105"/>
                </a:lnTo>
                <a:lnTo>
                  <a:pt x="2737" y="1105"/>
                </a:lnTo>
                <a:lnTo>
                  <a:pt x="2756" y="1096"/>
                </a:lnTo>
                <a:lnTo>
                  <a:pt x="2796" y="1096"/>
                </a:lnTo>
                <a:lnTo>
                  <a:pt x="2806" y="1115"/>
                </a:lnTo>
                <a:lnTo>
                  <a:pt x="2827" y="1115"/>
                </a:lnTo>
                <a:lnTo>
                  <a:pt x="2877" y="1127"/>
                </a:lnTo>
                <a:lnTo>
                  <a:pt x="2896" y="1115"/>
                </a:lnTo>
                <a:lnTo>
                  <a:pt x="2907" y="1136"/>
                </a:lnTo>
                <a:lnTo>
                  <a:pt x="2927" y="1146"/>
                </a:lnTo>
                <a:lnTo>
                  <a:pt x="2927" y="1155"/>
                </a:lnTo>
                <a:lnTo>
                  <a:pt x="2936" y="1196"/>
                </a:lnTo>
                <a:lnTo>
                  <a:pt x="2957" y="1226"/>
                </a:lnTo>
                <a:lnTo>
                  <a:pt x="2998" y="1246"/>
                </a:lnTo>
                <a:lnTo>
                  <a:pt x="2988" y="1276"/>
                </a:lnTo>
                <a:lnTo>
                  <a:pt x="3007" y="1288"/>
                </a:lnTo>
                <a:lnTo>
                  <a:pt x="3028" y="1317"/>
                </a:lnTo>
                <a:lnTo>
                  <a:pt x="3057" y="1297"/>
                </a:lnTo>
                <a:lnTo>
                  <a:pt x="3097" y="1307"/>
                </a:lnTo>
                <a:lnTo>
                  <a:pt x="3069" y="1326"/>
                </a:lnTo>
                <a:lnTo>
                  <a:pt x="3057" y="1347"/>
                </a:lnTo>
                <a:lnTo>
                  <a:pt x="3078" y="1357"/>
                </a:lnTo>
                <a:lnTo>
                  <a:pt x="3088" y="1366"/>
                </a:lnTo>
                <a:lnTo>
                  <a:pt x="3107" y="1388"/>
                </a:lnTo>
                <a:lnTo>
                  <a:pt x="3107" y="1407"/>
                </a:lnTo>
                <a:lnTo>
                  <a:pt x="3119" y="1428"/>
                </a:lnTo>
                <a:lnTo>
                  <a:pt x="3128" y="1447"/>
                </a:lnTo>
                <a:lnTo>
                  <a:pt x="3149" y="1459"/>
                </a:lnTo>
                <a:lnTo>
                  <a:pt x="3168" y="1468"/>
                </a:lnTo>
                <a:lnTo>
                  <a:pt x="3168" y="1478"/>
                </a:lnTo>
                <a:lnTo>
                  <a:pt x="3188" y="1518"/>
                </a:lnTo>
                <a:lnTo>
                  <a:pt x="3168" y="1539"/>
                </a:lnTo>
                <a:lnTo>
                  <a:pt x="3149" y="1528"/>
                </a:lnTo>
                <a:lnTo>
                  <a:pt x="3128" y="1497"/>
                </a:lnTo>
                <a:lnTo>
                  <a:pt x="3119" y="1509"/>
                </a:lnTo>
                <a:lnTo>
                  <a:pt x="3107" y="1528"/>
                </a:lnTo>
                <a:lnTo>
                  <a:pt x="3128" y="1558"/>
                </a:lnTo>
                <a:lnTo>
                  <a:pt x="3119" y="1589"/>
                </a:lnTo>
                <a:lnTo>
                  <a:pt x="3128" y="1608"/>
                </a:lnTo>
                <a:lnTo>
                  <a:pt x="3078" y="1639"/>
                </a:lnTo>
                <a:lnTo>
                  <a:pt x="3017" y="1608"/>
                </a:lnTo>
                <a:lnTo>
                  <a:pt x="2957" y="1599"/>
                </a:lnTo>
                <a:lnTo>
                  <a:pt x="2936" y="1568"/>
                </a:lnTo>
                <a:lnTo>
                  <a:pt x="2927" y="1578"/>
                </a:lnTo>
                <a:lnTo>
                  <a:pt x="2886" y="1589"/>
                </a:lnTo>
                <a:lnTo>
                  <a:pt x="2896" y="1568"/>
                </a:lnTo>
                <a:lnTo>
                  <a:pt x="2886" y="1539"/>
                </a:lnTo>
                <a:lnTo>
                  <a:pt x="2867" y="1539"/>
                </a:lnTo>
                <a:lnTo>
                  <a:pt x="2856" y="1509"/>
                </a:lnTo>
                <a:lnTo>
                  <a:pt x="2836" y="1487"/>
                </a:lnTo>
                <a:lnTo>
                  <a:pt x="2815" y="1468"/>
                </a:lnTo>
                <a:lnTo>
                  <a:pt x="2796" y="1468"/>
                </a:lnTo>
                <a:lnTo>
                  <a:pt x="2786" y="1438"/>
                </a:lnTo>
                <a:lnTo>
                  <a:pt x="2765" y="1416"/>
                </a:lnTo>
                <a:lnTo>
                  <a:pt x="2777" y="1378"/>
                </a:lnTo>
                <a:lnTo>
                  <a:pt x="2737" y="1388"/>
                </a:lnTo>
                <a:lnTo>
                  <a:pt x="2696" y="1378"/>
                </a:lnTo>
                <a:lnTo>
                  <a:pt x="2685" y="1397"/>
                </a:lnTo>
                <a:lnTo>
                  <a:pt x="2685" y="1416"/>
                </a:lnTo>
                <a:lnTo>
                  <a:pt x="2706" y="1416"/>
                </a:lnTo>
                <a:lnTo>
                  <a:pt x="2725" y="1468"/>
                </a:lnTo>
                <a:lnTo>
                  <a:pt x="2756" y="1497"/>
                </a:lnTo>
                <a:lnTo>
                  <a:pt x="2777" y="1539"/>
                </a:lnTo>
                <a:lnTo>
                  <a:pt x="2777" y="1549"/>
                </a:lnTo>
                <a:lnTo>
                  <a:pt x="2796" y="1578"/>
                </a:lnTo>
                <a:lnTo>
                  <a:pt x="2786" y="1639"/>
                </a:lnTo>
                <a:lnTo>
                  <a:pt x="2765" y="1679"/>
                </a:lnTo>
                <a:lnTo>
                  <a:pt x="2725" y="1729"/>
                </a:lnTo>
                <a:lnTo>
                  <a:pt x="2715" y="1760"/>
                </a:lnTo>
                <a:lnTo>
                  <a:pt x="2715" y="1779"/>
                </a:lnTo>
                <a:lnTo>
                  <a:pt x="2696" y="1800"/>
                </a:lnTo>
                <a:lnTo>
                  <a:pt x="2685" y="1819"/>
                </a:lnTo>
                <a:lnTo>
                  <a:pt x="2675" y="1891"/>
                </a:lnTo>
                <a:lnTo>
                  <a:pt x="2696" y="2011"/>
                </a:lnTo>
                <a:lnTo>
                  <a:pt x="2706" y="2052"/>
                </a:lnTo>
                <a:lnTo>
                  <a:pt x="2685" y="2102"/>
                </a:lnTo>
                <a:lnTo>
                  <a:pt x="2666" y="2121"/>
                </a:lnTo>
                <a:lnTo>
                  <a:pt x="2644" y="2132"/>
                </a:lnTo>
                <a:lnTo>
                  <a:pt x="2635" y="2142"/>
                </a:lnTo>
                <a:lnTo>
                  <a:pt x="2604" y="2171"/>
                </a:lnTo>
                <a:lnTo>
                  <a:pt x="2595" y="2182"/>
                </a:lnTo>
                <a:lnTo>
                  <a:pt x="2545" y="2201"/>
                </a:lnTo>
                <a:lnTo>
                  <a:pt x="2514" y="2272"/>
                </a:lnTo>
                <a:lnTo>
                  <a:pt x="2514" y="2322"/>
                </a:lnTo>
                <a:lnTo>
                  <a:pt x="2495" y="2363"/>
                </a:lnTo>
                <a:lnTo>
                  <a:pt x="2495" y="2372"/>
                </a:lnTo>
                <a:lnTo>
                  <a:pt x="2495" y="2393"/>
                </a:lnTo>
                <a:lnTo>
                  <a:pt x="2495" y="2413"/>
                </a:lnTo>
                <a:lnTo>
                  <a:pt x="2514" y="2413"/>
                </a:lnTo>
                <a:lnTo>
                  <a:pt x="2535" y="2422"/>
                </a:lnTo>
                <a:lnTo>
                  <a:pt x="2535" y="2453"/>
                </a:lnTo>
                <a:lnTo>
                  <a:pt x="2514" y="2462"/>
                </a:lnTo>
                <a:lnTo>
                  <a:pt x="2495" y="2474"/>
                </a:lnTo>
                <a:lnTo>
                  <a:pt x="2383" y="2474"/>
                </a:lnTo>
                <a:lnTo>
                  <a:pt x="2364" y="2493"/>
                </a:lnTo>
                <a:lnTo>
                  <a:pt x="2353" y="2514"/>
                </a:lnTo>
                <a:lnTo>
                  <a:pt x="2353" y="2524"/>
                </a:lnTo>
                <a:lnTo>
                  <a:pt x="2353" y="2543"/>
                </a:lnTo>
                <a:lnTo>
                  <a:pt x="2353" y="2564"/>
                </a:lnTo>
                <a:lnTo>
                  <a:pt x="2383" y="2583"/>
                </a:lnTo>
                <a:lnTo>
                  <a:pt x="2504" y="2583"/>
                </a:lnTo>
                <a:lnTo>
                  <a:pt x="2514" y="2574"/>
                </a:lnTo>
                <a:lnTo>
                  <a:pt x="2535" y="2553"/>
                </a:lnTo>
                <a:lnTo>
                  <a:pt x="2585" y="2514"/>
                </a:lnTo>
                <a:lnTo>
                  <a:pt x="2644" y="2493"/>
                </a:lnTo>
                <a:lnTo>
                  <a:pt x="2685" y="2493"/>
                </a:lnTo>
                <a:lnTo>
                  <a:pt x="2696" y="2453"/>
                </a:lnTo>
                <a:lnTo>
                  <a:pt x="2737" y="2393"/>
                </a:lnTo>
                <a:lnTo>
                  <a:pt x="2765" y="2353"/>
                </a:lnTo>
                <a:lnTo>
                  <a:pt x="2777" y="2353"/>
                </a:lnTo>
                <a:lnTo>
                  <a:pt x="2827" y="2332"/>
                </a:lnTo>
                <a:lnTo>
                  <a:pt x="2877" y="2332"/>
                </a:lnTo>
                <a:lnTo>
                  <a:pt x="2948" y="2322"/>
                </a:lnTo>
                <a:lnTo>
                  <a:pt x="2957" y="2322"/>
                </a:lnTo>
                <a:lnTo>
                  <a:pt x="2998" y="2332"/>
                </a:lnTo>
                <a:lnTo>
                  <a:pt x="3038" y="2353"/>
                </a:lnTo>
                <a:lnTo>
                  <a:pt x="3069" y="2342"/>
                </a:lnTo>
                <a:lnTo>
                  <a:pt x="3069" y="2332"/>
                </a:lnTo>
                <a:lnTo>
                  <a:pt x="3088" y="2322"/>
                </a:lnTo>
                <a:lnTo>
                  <a:pt x="3097" y="2303"/>
                </a:lnTo>
                <a:lnTo>
                  <a:pt x="3107" y="2282"/>
                </a:lnTo>
                <a:lnTo>
                  <a:pt x="3107" y="2272"/>
                </a:lnTo>
                <a:lnTo>
                  <a:pt x="3149" y="2251"/>
                </a:lnTo>
                <a:lnTo>
                  <a:pt x="3168" y="2242"/>
                </a:lnTo>
                <a:lnTo>
                  <a:pt x="3289" y="2242"/>
                </a:lnTo>
                <a:lnTo>
                  <a:pt x="3320" y="2223"/>
                </a:lnTo>
                <a:lnTo>
                  <a:pt x="3349" y="2223"/>
                </a:lnTo>
                <a:lnTo>
                  <a:pt x="3370" y="2211"/>
                </a:lnTo>
                <a:lnTo>
                  <a:pt x="3380" y="2192"/>
                </a:lnTo>
                <a:lnTo>
                  <a:pt x="3401" y="2182"/>
                </a:lnTo>
                <a:lnTo>
                  <a:pt x="3420" y="2192"/>
                </a:lnTo>
                <a:lnTo>
                  <a:pt x="3451" y="2192"/>
                </a:lnTo>
                <a:lnTo>
                  <a:pt x="3470" y="2201"/>
                </a:lnTo>
                <a:lnTo>
                  <a:pt x="3481" y="2211"/>
                </a:lnTo>
                <a:lnTo>
                  <a:pt x="3481" y="2223"/>
                </a:lnTo>
                <a:lnTo>
                  <a:pt x="3470" y="2251"/>
                </a:lnTo>
                <a:lnTo>
                  <a:pt x="3429" y="2272"/>
                </a:lnTo>
                <a:lnTo>
                  <a:pt x="3401" y="2303"/>
                </a:lnTo>
                <a:lnTo>
                  <a:pt x="3358" y="2332"/>
                </a:lnTo>
                <a:lnTo>
                  <a:pt x="3330" y="2382"/>
                </a:lnTo>
                <a:lnTo>
                  <a:pt x="3308" y="2413"/>
                </a:lnTo>
                <a:lnTo>
                  <a:pt x="3299" y="2422"/>
                </a:lnTo>
                <a:lnTo>
                  <a:pt x="3259" y="2453"/>
                </a:lnTo>
                <a:lnTo>
                  <a:pt x="3218" y="2474"/>
                </a:lnTo>
                <a:lnTo>
                  <a:pt x="3199" y="2484"/>
                </a:lnTo>
                <a:lnTo>
                  <a:pt x="3149" y="2514"/>
                </a:lnTo>
                <a:lnTo>
                  <a:pt x="3128" y="2524"/>
                </a:lnTo>
                <a:lnTo>
                  <a:pt x="3088" y="2534"/>
                </a:lnTo>
                <a:lnTo>
                  <a:pt x="3028" y="2574"/>
                </a:lnTo>
                <a:lnTo>
                  <a:pt x="2988" y="2593"/>
                </a:lnTo>
                <a:lnTo>
                  <a:pt x="2957" y="2605"/>
                </a:lnTo>
                <a:lnTo>
                  <a:pt x="2948" y="2624"/>
                </a:lnTo>
                <a:lnTo>
                  <a:pt x="2917" y="2645"/>
                </a:lnTo>
                <a:lnTo>
                  <a:pt x="2867" y="2654"/>
                </a:lnTo>
                <a:lnTo>
                  <a:pt x="2856" y="2664"/>
                </a:lnTo>
                <a:lnTo>
                  <a:pt x="2827" y="2685"/>
                </a:lnTo>
                <a:lnTo>
                  <a:pt x="2796" y="2714"/>
                </a:lnTo>
                <a:lnTo>
                  <a:pt x="2786" y="2725"/>
                </a:lnTo>
                <a:lnTo>
                  <a:pt x="2765" y="2754"/>
                </a:lnTo>
                <a:lnTo>
                  <a:pt x="2746" y="2764"/>
                </a:lnTo>
                <a:lnTo>
                  <a:pt x="2635" y="2764"/>
                </a:lnTo>
                <a:lnTo>
                  <a:pt x="2585" y="2775"/>
                </a:lnTo>
                <a:lnTo>
                  <a:pt x="2554" y="2785"/>
                </a:lnTo>
                <a:lnTo>
                  <a:pt x="2545" y="2804"/>
                </a:lnTo>
                <a:lnTo>
                  <a:pt x="2514" y="2804"/>
                </a:lnTo>
                <a:lnTo>
                  <a:pt x="2474" y="2795"/>
                </a:lnTo>
                <a:lnTo>
                  <a:pt x="2405" y="2795"/>
                </a:lnTo>
                <a:lnTo>
                  <a:pt x="2433" y="2775"/>
                </a:lnTo>
                <a:lnTo>
                  <a:pt x="2454" y="2775"/>
                </a:lnTo>
                <a:lnTo>
                  <a:pt x="2445" y="2754"/>
                </a:lnTo>
                <a:lnTo>
                  <a:pt x="2374" y="2754"/>
                </a:lnTo>
                <a:lnTo>
                  <a:pt x="2364" y="2735"/>
                </a:lnTo>
                <a:lnTo>
                  <a:pt x="2353" y="2735"/>
                </a:lnTo>
                <a:lnTo>
                  <a:pt x="2334" y="2725"/>
                </a:lnTo>
                <a:lnTo>
                  <a:pt x="2312" y="2714"/>
                </a:lnTo>
                <a:lnTo>
                  <a:pt x="2263" y="2714"/>
                </a:lnTo>
                <a:lnTo>
                  <a:pt x="2253" y="2695"/>
                </a:lnTo>
                <a:lnTo>
                  <a:pt x="2253" y="2674"/>
                </a:lnTo>
                <a:lnTo>
                  <a:pt x="2263" y="2664"/>
                </a:lnTo>
                <a:lnTo>
                  <a:pt x="2284" y="2624"/>
                </a:lnTo>
                <a:lnTo>
                  <a:pt x="2303" y="2614"/>
                </a:lnTo>
                <a:lnTo>
                  <a:pt x="2324" y="2593"/>
                </a:lnTo>
                <a:lnTo>
                  <a:pt x="2324" y="2574"/>
                </a:lnTo>
                <a:lnTo>
                  <a:pt x="2334" y="2543"/>
                </a:lnTo>
                <a:lnTo>
                  <a:pt x="2334" y="2524"/>
                </a:lnTo>
                <a:lnTo>
                  <a:pt x="2334" y="2484"/>
                </a:lnTo>
                <a:lnTo>
                  <a:pt x="2353" y="2474"/>
                </a:lnTo>
                <a:lnTo>
                  <a:pt x="2374" y="2453"/>
                </a:lnTo>
                <a:lnTo>
                  <a:pt x="2393" y="2453"/>
                </a:lnTo>
                <a:lnTo>
                  <a:pt x="2405" y="2422"/>
                </a:lnTo>
                <a:lnTo>
                  <a:pt x="2405" y="2403"/>
                </a:lnTo>
                <a:lnTo>
                  <a:pt x="2424" y="2393"/>
                </a:lnTo>
                <a:lnTo>
                  <a:pt x="2424" y="2353"/>
                </a:lnTo>
                <a:lnTo>
                  <a:pt x="2433" y="2342"/>
                </a:lnTo>
                <a:lnTo>
                  <a:pt x="2445" y="2332"/>
                </a:lnTo>
                <a:lnTo>
                  <a:pt x="2464" y="2332"/>
                </a:lnTo>
                <a:lnTo>
                  <a:pt x="2474" y="2353"/>
                </a:lnTo>
                <a:lnTo>
                  <a:pt x="2495" y="2313"/>
                </a:lnTo>
                <a:lnTo>
                  <a:pt x="2495" y="2263"/>
                </a:lnTo>
                <a:lnTo>
                  <a:pt x="2504" y="2232"/>
                </a:lnTo>
                <a:lnTo>
                  <a:pt x="2495" y="2192"/>
                </a:lnTo>
                <a:lnTo>
                  <a:pt x="2483" y="2171"/>
                </a:lnTo>
                <a:lnTo>
                  <a:pt x="2483" y="2152"/>
                </a:lnTo>
                <a:lnTo>
                  <a:pt x="2483" y="2071"/>
                </a:lnTo>
                <a:lnTo>
                  <a:pt x="2474" y="2040"/>
                </a:lnTo>
                <a:lnTo>
                  <a:pt x="2474" y="1981"/>
                </a:lnTo>
                <a:lnTo>
                  <a:pt x="2454" y="1910"/>
                </a:lnTo>
                <a:lnTo>
                  <a:pt x="2424" y="1881"/>
                </a:lnTo>
                <a:lnTo>
                  <a:pt x="2405" y="1850"/>
                </a:lnTo>
                <a:lnTo>
                  <a:pt x="2383" y="1850"/>
                </a:lnTo>
                <a:lnTo>
                  <a:pt x="2364" y="1841"/>
                </a:lnTo>
                <a:lnTo>
                  <a:pt x="2324" y="1850"/>
                </a:lnTo>
                <a:lnTo>
                  <a:pt x="2293" y="1860"/>
                </a:lnTo>
                <a:lnTo>
                  <a:pt x="2272" y="1869"/>
                </a:lnTo>
                <a:lnTo>
                  <a:pt x="2253" y="1910"/>
                </a:lnTo>
                <a:lnTo>
                  <a:pt x="2232" y="1940"/>
                </a:lnTo>
                <a:lnTo>
                  <a:pt x="2232" y="1960"/>
                </a:lnTo>
                <a:lnTo>
                  <a:pt x="2213" y="1971"/>
                </a:lnTo>
                <a:lnTo>
                  <a:pt x="2203" y="1971"/>
                </a:lnTo>
                <a:lnTo>
                  <a:pt x="2193" y="2000"/>
                </a:lnTo>
                <a:lnTo>
                  <a:pt x="2132" y="2000"/>
                </a:lnTo>
                <a:lnTo>
                  <a:pt x="2113" y="1981"/>
                </a:lnTo>
                <a:lnTo>
                  <a:pt x="2113" y="1891"/>
                </a:lnTo>
                <a:lnTo>
                  <a:pt x="2142" y="1860"/>
                </a:lnTo>
                <a:lnTo>
                  <a:pt x="2163" y="1860"/>
                </a:lnTo>
                <a:lnTo>
                  <a:pt x="2172" y="1841"/>
                </a:lnTo>
                <a:lnTo>
                  <a:pt x="2193" y="1829"/>
                </a:lnTo>
                <a:lnTo>
                  <a:pt x="2203" y="1779"/>
                </a:lnTo>
                <a:lnTo>
                  <a:pt x="2213" y="1770"/>
                </a:lnTo>
                <a:lnTo>
                  <a:pt x="2232" y="1760"/>
                </a:lnTo>
                <a:lnTo>
                  <a:pt x="2253" y="1729"/>
                </a:lnTo>
                <a:lnTo>
                  <a:pt x="2253" y="1720"/>
                </a:lnTo>
                <a:lnTo>
                  <a:pt x="2253" y="1679"/>
                </a:lnTo>
                <a:lnTo>
                  <a:pt x="2263" y="1608"/>
                </a:lnTo>
                <a:lnTo>
                  <a:pt x="2263" y="1589"/>
                </a:lnTo>
                <a:lnTo>
                  <a:pt x="2263" y="1568"/>
                </a:lnTo>
                <a:lnTo>
                  <a:pt x="2253" y="1549"/>
                </a:lnTo>
                <a:lnTo>
                  <a:pt x="2232" y="1539"/>
                </a:lnTo>
                <a:lnTo>
                  <a:pt x="2222" y="1509"/>
                </a:lnTo>
                <a:lnTo>
                  <a:pt x="2222" y="1487"/>
                </a:lnTo>
                <a:lnTo>
                  <a:pt x="2243" y="1478"/>
                </a:lnTo>
                <a:lnTo>
                  <a:pt x="2243" y="1459"/>
                </a:lnTo>
                <a:lnTo>
                  <a:pt x="2232" y="1438"/>
                </a:lnTo>
                <a:lnTo>
                  <a:pt x="2213" y="1378"/>
                </a:lnTo>
                <a:lnTo>
                  <a:pt x="2193" y="1378"/>
                </a:lnTo>
                <a:lnTo>
                  <a:pt x="2151" y="1357"/>
                </a:lnTo>
                <a:lnTo>
                  <a:pt x="2142" y="1338"/>
                </a:lnTo>
                <a:lnTo>
                  <a:pt x="2122" y="1338"/>
                </a:lnTo>
                <a:lnTo>
                  <a:pt x="2092" y="1317"/>
                </a:lnTo>
                <a:lnTo>
                  <a:pt x="2073" y="1317"/>
                </a:lnTo>
                <a:lnTo>
                  <a:pt x="2061" y="1307"/>
                </a:lnTo>
                <a:lnTo>
                  <a:pt x="2032" y="1297"/>
                </a:lnTo>
                <a:lnTo>
                  <a:pt x="2011" y="1288"/>
                </a:lnTo>
                <a:lnTo>
                  <a:pt x="1980" y="1267"/>
                </a:lnTo>
                <a:lnTo>
                  <a:pt x="1961" y="1257"/>
                </a:lnTo>
                <a:lnTo>
                  <a:pt x="1911" y="1236"/>
                </a:lnTo>
                <a:lnTo>
                  <a:pt x="1890" y="1217"/>
                </a:lnTo>
                <a:lnTo>
                  <a:pt x="1871" y="1217"/>
                </a:lnTo>
                <a:lnTo>
                  <a:pt x="1861" y="1226"/>
                </a:lnTo>
                <a:lnTo>
                  <a:pt x="1840" y="1226"/>
                </a:lnTo>
                <a:lnTo>
                  <a:pt x="1790" y="1267"/>
                </a:lnTo>
                <a:lnTo>
                  <a:pt x="1790" y="1288"/>
                </a:lnTo>
                <a:lnTo>
                  <a:pt x="1821" y="1347"/>
                </a:lnTo>
                <a:lnTo>
                  <a:pt x="1769" y="1347"/>
                </a:lnTo>
                <a:lnTo>
                  <a:pt x="1760" y="1366"/>
                </a:lnTo>
                <a:lnTo>
                  <a:pt x="1750" y="1378"/>
                </a:lnTo>
                <a:lnTo>
                  <a:pt x="1719" y="1407"/>
                </a:lnTo>
                <a:lnTo>
                  <a:pt x="1729" y="1447"/>
                </a:lnTo>
                <a:lnTo>
                  <a:pt x="1719" y="1497"/>
                </a:lnTo>
                <a:lnTo>
                  <a:pt x="1689" y="1578"/>
                </a:lnTo>
                <a:lnTo>
                  <a:pt x="1710" y="1487"/>
                </a:lnTo>
                <a:lnTo>
                  <a:pt x="1700" y="1468"/>
                </a:lnTo>
                <a:lnTo>
                  <a:pt x="1679" y="1509"/>
                </a:lnTo>
                <a:lnTo>
                  <a:pt x="1660" y="1549"/>
                </a:lnTo>
                <a:lnTo>
                  <a:pt x="1660" y="1509"/>
                </a:lnTo>
                <a:lnTo>
                  <a:pt x="1660" y="1438"/>
                </a:lnTo>
                <a:lnTo>
                  <a:pt x="1639" y="1459"/>
                </a:lnTo>
                <a:lnTo>
                  <a:pt x="1629" y="1478"/>
                </a:lnTo>
                <a:lnTo>
                  <a:pt x="1620" y="1487"/>
                </a:lnTo>
                <a:lnTo>
                  <a:pt x="1599" y="1509"/>
                </a:lnTo>
                <a:lnTo>
                  <a:pt x="1558" y="1528"/>
                </a:lnTo>
                <a:lnTo>
                  <a:pt x="1529" y="1558"/>
                </a:lnTo>
                <a:lnTo>
                  <a:pt x="1518" y="1589"/>
                </a:lnTo>
                <a:lnTo>
                  <a:pt x="1499" y="1608"/>
                </a:lnTo>
                <a:lnTo>
                  <a:pt x="1489" y="1639"/>
                </a:lnTo>
                <a:lnTo>
                  <a:pt x="1489" y="1649"/>
                </a:lnTo>
                <a:lnTo>
                  <a:pt x="1478" y="1720"/>
                </a:lnTo>
                <a:lnTo>
                  <a:pt x="1478" y="1739"/>
                </a:lnTo>
                <a:lnTo>
                  <a:pt x="1449" y="1789"/>
                </a:lnTo>
                <a:lnTo>
                  <a:pt x="1437" y="1829"/>
                </a:lnTo>
                <a:lnTo>
                  <a:pt x="1418" y="1850"/>
                </a:lnTo>
                <a:lnTo>
                  <a:pt x="1428" y="1910"/>
                </a:lnTo>
                <a:lnTo>
                  <a:pt x="1428" y="1940"/>
                </a:lnTo>
                <a:lnTo>
                  <a:pt x="1418" y="1981"/>
                </a:lnTo>
                <a:lnTo>
                  <a:pt x="1418" y="2011"/>
                </a:lnTo>
                <a:lnTo>
                  <a:pt x="1437" y="2071"/>
                </a:lnTo>
                <a:lnTo>
                  <a:pt x="1449" y="2132"/>
                </a:lnTo>
                <a:lnTo>
                  <a:pt x="1468" y="2182"/>
                </a:lnTo>
                <a:lnTo>
                  <a:pt x="1489" y="2223"/>
                </a:lnTo>
                <a:lnTo>
                  <a:pt x="1499" y="2251"/>
                </a:lnTo>
                <a:lnTo>
                  <a:pt x="1499" y="2313"/>
                </a:lnTo>
                <a:lnTo>
                  <a:pt x="1499" y="2363"/>
                </a:lnTo>
                <a:lnTo>
                  <a:pt x="1499" y="2382"/>
                </a:lnTo>
                <a:lnTo>
                  <a:pt x="1489" y="2413"/>
                </a:lnTo>
                <a:lnTo>
                  <a:pt x="1489" y="2453"/>
                </a:lnTo>
                <a:lnTo>
                  <a:pt x="1458" y="2524"/>
                </a:lnTo>
                <a:lnTo>
                  <a:pt x="1418" y="2574"/>
                </a:lnTo>
                <a:lnTo>
                  <a:pt x="1397" y="2605"/>
                </a:lnTo>
                <a:lnTo>
                  <a:pt x="1368" y="2645"/>
                </a:lnTo>
                <a:lnTo>
                  <a:pt x="1357" y="2654"/>
                </a:lnTo>
                <a:lnTo>
                  <a:pt x="1328" y="2685"/>
                </a:lnTo>
                <a:lnTo>
                  <a:pt x="1288" y="2704"/>
                </a:lnTo>
                <a:lnTo>
                  <a:pt x="1247" y="2725"/>
                </a:lnTo>
                <a:lnTo>
                  <a:pt x="1217" y="2745"/>
                </a:lnTo>
                <a:lnTo>
                  <a:pt x="1197" y="2745"/>
                </a:lnTo>
                <a:lnTo>
                  <a:pt x="1176" y="2735"/>
                </a:lnTo>
                <a:lnTo>
                  <a:pt x="1157" y="2714"/>
                </a:lnTo>
                <a:lnTo>
                  <a:pt x="1136" y="2685"/>
                </a:lnTo>
                <a:lnTo>
                  <a:pt x="1105" y="2593"/>
                </a:lnTo>
                <a:lnTo>
                  <a:pt x="1096" y="2574"/>
                </a:lnTo>
                <a:lnTo>
                  <a:pt x="1077" y="2543"/>
                </a:lnTo>
                <a:lnTo>
                  <a:pt x="1077" y="2534"/>
                </a:lnTo>
                <a:lnTo>
                  <a:pt x="1065" y="2493"/>
                </a:lnTo>
                <a:lnTo>
                  <a:pt x="1077" y="2453"/>
                </a:lnTo>
                <a:lnTo>
                  <a:pt x="1077" y="2434"/>
                </a:lnTo>
                <a:lnTo>
                  <a:pt x="1065" y="2422"/>
                </a:lnTo>
                <a:lnTo>
                  <a:pt x="1065" y="2363"/>
                </a:lnTo>
                <a:lnTo>
                  <a:pt x="1065" y="2322"/>
                </a:lnTo>
                <a:lnTo>
                  <a:pt x="1065" y="2292"/>
                </a:lnTo>
                <a:lnTo>
                  <a:pt x="1055" y="2242"/>
                </a:lnTo>
                <a:lnTo>
                  <a:pt x="1055" y="2223"/>
                </a:lnTo>
                <a:lnTo>
                  <a:pt x="1046" y="2182"/>
                </a:lnTo>
                <a:lnTo>
                  <a:pt x="1055" y="2102"/>
                </a:lnTo>
                <a:lnTo>
                  <a:pt x="1065" y="2061"/>
                </a:lnTo>
                <a:lnTo>
                  <a:pt x="1077" y="2021"/>
                </a:lnTo>
                <a:lnTo>
                  <a:pt x="1086" y="1990"/>
                </a:lnTo>
                <a:lnTo>
                  <a:pt x="1096" y="1971"/>
                </a:lnTo>
                <a:lnTo>
                  <a:pt x="1086" y="1950"/>
                </a:lnTo>
                <a:lnTo>
                  <a:pt x="1086" y="1919"/>
                </a:lnTo>
                <a:lnTo>
                  <a:pt x="1096" y="1900"/>
                </a:lnTo>
                <a:lnTo>
                  <a:pt x="1096" y="1881"/>
                </a:lnTo>
                <a:lnTo>
                  <a:pt x="1126" y="1841"/>
                </a:lnTo>
                <a:lnTo>
                  <a:pt x="1136" y="1819"/>
                </a:lnTo>
                <a:lnTo>
                  <a:pt x="1146" y="1800"/>
                </a:lnTo>
                <a:lnTo>
                  <a:pt x="1146" y="1770"/>
                </a:lnTo>
                <a:lnTo>
                  <a:pt x="1157" y="1739"/>
                </a:lnTo>
                <a:lnTo>
                  <a:pt x="1157" y="1710"/>
                </a:lnTo>
                <a:lnTo>
                  <a:pt x="1176" y="1658"/>
                </a:lnTo>
                <a:lnTo>
                  <a:pt x="1186" y="1618"/>
                </a:lnTo>
                <a:lnTo>
                  <a:pt x="1207" y="1599"/>
                </a:lnTo>
                <a:lnTo>
                  <a:pt x="1207" y="1578"/>
                </a:lnTo>
                <a:lnTo>
                  <a:pt x="1207" y="1568"/>
                </a:lnTo>
                <a:lnTo>
                  <a:pt x="1226" y="1528"/>
                </a:lnTo>
                <a:lnTo>
                  <a:pt x="1238" y="1497"/>
                </a:lnTo>
                <a:lnTo>
                  <a:pt x="1267" y="1468"/>
                </a:lnTo>
                <a:lnTo>
                  <a:pt x="1276" y="1428"/>
                </a:lnTo>
                <a:lnTo>
                  <a:pt x="1276" y="1407"/>
                </a:lnTo>
                <a:lnTo>
                  <a:pt x="1276" y="1397"/>
                </a:lnTo>
                <a:lnTo>
                  <a:pt x="1267" y="1407"/>
                </a:lnTo>
                <a:lnTo>
                  <a:pt x="1238" y="1438"/>
                </a:lnTo>
                <a:lnTo>
                  <a:pt x="1207" y="1487"/>
                </a:lnTo>
                <a:lnTo>
                  <a:pt x="1186" y="1528"/>
                </a:lnTo>
                <a:lnTo>
                  <a:pt x="1176" y="1528"/>
                </a:lnTo>
                <a:lnTo>
                  <a:pt x="1157" y="1539"/>
                </a:lnTo>
                <a:lnTo>
                  <a:pt x="1126" y="1578"/>
                </a:lnTo>
                <a:lnTo>
                  <a:pt x="1117" y="1589"/>
                </a:lnTo>
                <a:lnTo>
                  <a:pt x="1077" y="1618"/>
                </a:lnTo>
                <a:lnTo>
                  <a:pt x="1055" y="1639"/>
                </a:lnTo>
                <a:lnTo>
                  <a:pt x="1046" y="1649"/>
                </a:lnTo>
                <a:lnTo>
                  <a:pt x="1015" y="1639"/>
                </a:lnTo>
                <a:lnTo>
                  <a:pt x="1025" y="1618"/>
                </a:lnTo>
                <a:lnTo>
                  <a:pt x="1046" y="1578"/>
                </a:lnTo>
                <a:lnTo>
                  <a:pt x="1077" y="1549"/>
                </a:lnTo>
                <a:lnTo>
                  <a:pt x="1077" y="1528"/>
                </a:lnTo>
                <a:lnTo>
                  <a:pt x="1086" y="1509"/>
                </a:lnTo>
                <a:lnTo>
                  <a:pt x="1105" y="1497"/>
                </a:lnTo>
                <a:lnTo>
                  <a:pt x="1126" y="1478"/>
                </a:lnTo>
                <a:lnTo>
                  <a:pt x="1146" y="1438"/>
                </a:lnTo>
                <a:lnTo>
                  <a:pt x="1167" y="1416"/>
                </a:lnTo>
                <a:lnTo>
                  <a:pt x="1197" y="1357"/>
                </a:lnTo>
                <a:lnTo>
                  <a:pt x="1207" y="1338"/>
                </a:lnTo>
                <a:lnTo>
                  <a:pt x="1207" y="1317"/>
                </a:lnTo>
                <a:lnTo>
                  <a:pt x="1247" y="1288"/>
                </a:lnTo>
                <a:lnTo>
                  <a:pt x="1257" y="1267"/>
                </a:lnTo>
                <a:lnTo>
                  <a:pt x="1267" y="1246"/>
                </a:lnTo>
                <a:lnTo>
                  <a:pt x="1276" y="1207"/>
                </a:lnTo>
                <a:lnTo>
                  <a:pt x="1297" y="1196"/>
                </a:lnTo>
                <a:lnTo>
                  <a:pt x="1297" y="1207"/>
                </a:lnTo>
                <a:lnTo>
                  <a:pt x="1316" y="1226"/>
                </a:lnTo>
                <a:lnTo>
                  <a:pt x="1347" y="1186"/>
                </a:lnTo>
                <a:lnTo>
                  <a:pt x="1378" y="1186"/>
                </a:lnTo>
                <a:lnTo>
                  <a:pt x="1397" y="1176"/>
                </a:lnTo>
                <a:lnTo>
                  <a:pt x="1409" y="1167"/>
                </a:lnTo>
                <a:lnTo>
                  <a:pt x="1387" y="1246"/>
                </a:lnTo>
                <a:lnTo>
                  <a:pt x="1458" y="1207"/>
                </a:lnTo>
                <a:lnTo>
                  <a:pt x="1468" y="1186"/>
                </a:lnTo>
                <a:lnTo>
                  <a:pt x="1478" y="1155"/>
                </a:lnTo>
                <a:lnTo>
                  <a:pt x="1499" y="1146"/>
                </a:lnTo>
                <a:lnTo>
                  <a:pt x="1529" y="1146"/>
                </a:lnTo>
                <a:lnTo>
                  <a:pt x="1539" y="1136"/>
                </a:lnTo>
                <a:lnTo>
                  <a:pt x="1579" y="1146"/>
                </a:lnTo>
                <a:lnTo>
                  <a:pt x="1599" y="1127"/>
                </a:lnTo>
                <a:lnTo>
                  <a:pt x="1648" y="1115"/>
                </a:lnTo>
                <a:lnTo>
                  <a:pt x="1679" y="1096"/>
                </a:lnTo>
                <a:lnTo>
                  <a:pt x="1710" y="1086"/>
                </a:lnTo>
                <a:lnTo>
                  <a:pt x="1741" y="1105"/>
                </a:lnTo>
                <a:lnTo>
                  <a:pt x="1760" y="1105"/>
                </a:lnTo>
                <a:lnTo>
                  <a:pt x="1790" y="1115"/>
                </a:lnTo>
                <a:lnTo>
                  <a:pt x="1831" y="1146"/>
                </a:lnTo>
                <a:lnTo>
                  <a:pt x="1850" y="1155"/>
                </a:lnTo>
                <a:lnTo>
                  <a:pt x="1871" y="1155"/>
                </a:lnTo>
                <a:lnTo>
                  <a:pt x="1890" y="1146"/>
                </a:lnTo>
                <a:lnTo>
                  <a:pt x="1890" y="1127"/>
                </a:lnTo>
                <a:lnTo>
                  <a:pt x="1890" y="1105"/>
                </a:lnTo>
                <a:lnTo>
                  <a:pt x="1911" y="1105"/>
                </a:lnTo>
                <a:lnTo>
                  <a:pt x="1931" y="1127"/>
                </a:lnTo>
                <a:lnTo>
                  <a:pt x="2032" y="1127"/>
                </a:lnTo>
                <a:lnTo>
                  <a:pt x="2051" y="1136"/>
                </a:lnTo>
                <a:lnTo>
                  <a:pt x="2042" y="1105"/>
                </a:lnTo>
                <a:lnTo>
                  <a:pt x="2021" y="1056"/>
                </a:lnTo>
                <a:lnTo>
                  <a:pt x="2002" y="1056"/>
                </a:lnTo>
                <a:lnTo>
                  <a:pt x="2002" y="1036"/>
                </a:lnTo>
                <a:lnTo>
                  <a:pt x="2002" y="975"/>
                </a:lnTo>
                <a:lnTo>
                  <a:pt x="1971" y="956"/>
                </a:lnTo>
                <a:lnTo>
                  <a:pt x="1942" y="965"/>
                </a:lnTo>
                <a:lnTo>
                  <a:pt x="1911" y="965"/>
                </a:lnTo>
                <a:lnTo>
                  <a:pt x="1890" y="944"/>
                </a:lnTo>
                <a:lnTo>
                  <a:pt x="1861" y="956"/>
                </a:lnTo>
                <a:lnTo>
                  <a:pt x="1821" y="956"/>
                </a:lnTo>
                <a:lnTo>
                  <a:pt x="1790" y="935"/>
                </a:lnTo>
                <a:lnTo>
                  <a:pt x="1800" y="925"/>
                </a:lnTo>
                <a:lnTo>
                  <a:pt x="1790" y="854"/>
                </a:lnTo>
                <a:lnTo>
                  <a:pt x="1769" y="844"/>
                </a:lnTo>
                <a:lnTo>
                  <a:pt x="1719" y="866"/>
                </a:lnTo>
                <a:lnTo>
                  <a:pt x="1660" y="875"/>
                </a:lnTo>
                <a:lnTo>
                  <a:pt x="1589" y="875"/>
                </a:lnTo>
                <a:lnTo>
                  <a:pt x="1558" y="885"/>
                </a:lnTo>
                <a:lnTo>
                  <a:pt x="1529" y="885"/>
                </a:lnTo>
                <a:lnTo>
                  <a:pt x="1508" y="894"/>
                </a:lnTo>
                <a:lnTo>
                  <a:pt x="1418" y="956"/>
                </a:lnTo>
                <a:lnTo>
                  <a:pt x="1409" y="965"/>
                </a:lnTo>
                <a:lnTo>
                  <a:pt x="1347" y="965"/>
                </a:lnTo>
                <a:lnTo>
                  <a:pt x="1316" y="944"/>
                </a:lnTo>
                <a:lnTo>
                  <a:pt x="1288" y="935"/>
                </a:lnTo>
                <a:lnTo>
                  <a:pt x="1257" y="944"/>
                </a:lnTo>
                <a:lnTo>
                  <a:pt x="1207" y="935"/>
                </a:lnTo>
                <a:lnTo>
                  <a:pt x="1136" y="814"/>
                </a:lnTo>
                <a:lnTo>
                  <a:pt x="1055" y="785"/>
                </a:lnTo>
                <a:lnTo>
                  <a:pt x="1006" y="795"/>
                </a:lnTo>
                <a:lnTo>
                  <a:pt x="1015" y="773"/>
                </a:lnTo>
                <a:lnTo>
                  <a:pt x="956" y="804"/>
                </a:lnTo>
                <a:lnTo>
                  <a:pt x="944" y="814"/>
                </a:lnTo>
                <a:lnTo>
                  <a:pt x="925" y="823"/>
                </a:lnTo>
                <a:lnTo>
                  <a:pt x="935" y="804"/>
                </a:lnTo>
                <a:lnTo>
                  <a:pt x="944" y="764"/>
                </a:lnTo>
                <a:lnTo>
                  <a:pt x="944" y="745"/>
                </a:lnTo>
                <a:lnTo>
                  <a:pt x="956" y="733"/>
                </a:lnTo>
                <a:lnTo>
                  <a:pt x="965" y="714"/>
                </a:lnTo>
                <a:lnTo>
                  <a:pt x="965" y="704"/>
                </a:lnTo>
                <a:lnTo>
                  <a:pt x="1036" y="652"/>
                </a:lnTo>
                <a:lnTo>
                  <a:pt x="1046" y="643"/>
                </a:lnTo>
                <a:lnTo>
                  <a:pt x="1055" y="624"/>
                </a:lnTo>
                <a:lnTo>
                  <a:pt x="1077" y="614"/>
                </a:lnTo>
                <a:lnTo>
                  <a:pt x="1117" y="603"/>
                </a:lnTo>
                <a:lnTo>
                  <a:pt x="1126" y="583"/>
                </a:lnTo>
                <a:lnTo>
                  <a:pt x="1077" y="583"/>
                </a:lnTo>
                <a:lnTo>
                  <a:pt x="1006" y="593"/>
                </a:lnTo>
                <a:lnTo>
                  <a:pt x="956" y="603"/>
                </a:lnTo>
                <a:lnTo>
                  <a:pt x="935" y="633"/>
                </a:lnTo>
                <a:lnTo>
                  <a:pt x="915" y="652"/>
                </a:lnTo>
                <a:lnTo>
                  <a:pt x="885" y="664"/>
                </a:lnTo>
                <a:lnTo>
                  <a:pt x="844" y="693"/>
                </a:lnTo>
                <a:lnTo>
                  <a:pt x="844" y="704"/>
                </a:lnTo>
                <a:lnTo>
                  <a:pt x="825" y="733"/>
                </a:lnTo>
                <a:lnTo>
                  <a:pt x="785" y="745"/>
                </a:lnTo>
                <a:lnTo>
                  <a:pt x="773" y="754"/>
                </a:lnTo>
                <a:lnTo>
                  <a:pt x="754" y="764"/>
                </a:lnTo>
                <a:lnTo>
                  <a:pt x="693" y="804"/>
                </a:lnTo>
                <a:lnTo>
                  <a:pt x="654" y="814"/>
                </a:lnTo>
                <a:lnTo>
                  <a:pt x="583" y="814"/>
                </a:lnTo>
                <a:lnTo>
                  <a:pt x="543" y="844"/>
                </a:lnTo>
                <a:lnTo>
                  <a:pt x="493" y="875"/>
                </a:lnTo>
                <a:lnTo>
                  <a:pt x="472" y="875"/>
                </a:lnTo>
                <a:lnTo>
                  <a:pt x="432" y="885"/>
                </a:lnTo>
                <a:lnTo>
                  <a:pt x="391" y="866"/>
                </a:lnTo>
                <a:lnTo>
                  <a:pt x="372" y="854"/>
                </a:lnTo>
                <a:lnTo>
                  <a:pt x="292" y="875"/>
                </a:lnTo>
                <a:lnTo>
                  <a:pt x="301" y="866"/>
                </a:lnTo>
                <a:lnTo>
                  <a:pt x="322" y="814"/>
                </a:lnTo>
                <a:lnTo>
                  <a:pt x="341" y="785"/>
                </a:lnTo>
                <a:lnTo>
                  <a:pt x="351" y="764"/>
                </a:lnTo>
                <a:lnTo>
                  <a:pt x="328" y="748"/>
                </a:lnTo>
                <a:lnTo>
                  <a:pt x="301" y="745"/>
                </a:lnTo>
                <a:lnTo>
                  <a:pt x="242" y="764"/>
                </a:lnTo>
                <a:lnTo>
                  <a:pt x="180" y="795"/>
                </a:lnTo>
                <a:lnTo>
                  <a:pt x="128" y="808"/>
                </a:lnTo>
                <a:lnTo>
                  <a:pt x="80" y="818"/>
                </a:lnTo>
                <a:lnTo>
                  <a:pt x="59" y="823"/>
                </a:lnTo>
                <a:lnTo>
                  <a:pt x="40" y="823"/>
                </a:lnTo>
                <a:lnTo>
                  <a:pt x="40" y="804"/>
                </a:lnTo>
                <a:lnTo>
                  <a:pt x="0" y="785"/>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27" name="Google Shape;127;p2"/>
          <p:cNvSpPr/>
          <p:nvPr/>
        </p:nvSpPr>
        <p:spPr>
          <a:xfrm>
            <a:off x="2468166" y="972742"/>
            <a:ext cx="251222" cy="169069"/>
          </a:xfrm>
          <a:custGeom>
            <a:rect b="b" l="l" r="r" t="t"/>
            <a:pathLst>
              <a:path extrusionOk="0" h="121" w="180">
                <a:moveTo>
                  <a:pt x="161" y="0"/>
                </a:moveTo>
                <a:lnTo>
                  <a:pt x="121" y="11"/>
                </a:lnTo>
                <a:lnTo>
                  <a:pt x="80" y="31"/>
                </a:lnTo>
                <a:lnTo>
                  <a:pt x="40" y="52"/>
                </a:lnTo>
                <a:lnTo>
                  <a:pt x="30" y="61"/>
                </a:lnTo>
                <a:lnTo>
                  <a:pt x="9" y="71"/>
                </a:lnTo>
                <a:lnTo>
                  <a:pt x="0" y="80"/>
                </a:lnTo>
                <a:lnTo>
                  <a:pt x="0" y="102"/>
                </a:lnTo>
                <a:lnTo>
                  <a:pt x="9" y="121"/>
                </a:lnTo>
                <a:lnTo>
                  <a:pt x="50" y="121"/>
                </a:lnTo>
                <a:lnTo>
                  <a:pt x="61" y="102"/>
                </a:lnTo>
                <a:lnTo>
                  <a:pt x="101" y="80"/>
                </a:lnTo>
                <a:lnTo>
                  <a:pt x="111" y="61"/>
                </a:lnTo>
                <a:lnTo>
                  <a:pt x="130" y="52"/>
                </a:lnTo>
                <a:lnTo>
                  <a:pt x="151" y="52"/>
                </a:lnTo>
                <a:lnTo>
                  <a:pt x="171" y="31"/>
                </a:lnTo>
                <a:lnTo>
                  <a:pt x="180" y="11"/>
                </a:lnTo>
                <a:lnTo>
                  <a:pt x="161" y="0"/>
                </a:lnTo>
              </a:path>
            </a:pathLst>
          </a:custGeom>
          <a:solidFill>
            <a:schemeClr val="lt1"/>
          </a:solidFill>
          <a:ln cap="flat" cmpd="sng" w="9525">
            <a:solidFill>
              <a:srgbClr val="00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28" name="Google Shape;128;p2"/>
          <p:cNvSpPr/>
          <p:nvPr/>
        </p:nvSpPr>
        <p:spPr>
          <a:xfrm>
            <a:off x="3593306" y="1170385"/>
            <a:ext cx="125016" cy="70247"/>
          </a:xfrm>
          <a:custGeom>
            <a:rect b="b" l="l" r="r" t="t"/>
            <a:pathLst>
              <a:path extrusionOk="0" h="50" w="90">
                <a:moveTo>
                  <a:pt x="19" y="29"/>
                </a:moveTo>
                <a:lnTo>
                  <a:pt x="59" y="50"/>
                </a:lnTo>
                <a:lnTo>
                  <a:pt x="90" y="50"/>
                </a:lnTo>
                <a:lnTo>
                  <a:pt x="90" y="29"/>
                </a:lnTo>
                <a:lnTo>
                  <a:pt x="78" y="19"/>
                </a:lnTo>
                <a:lnTo>
                  <a:pt x="50" y="9"/>
                </a:lnTo>
                <a:lnTo>
                  <a:pt x="40" y="0"/>
                </a:lnTo>
                <a:lnTo>
                  <a:pt x="19" y="0"/>
                </a:lnTo>
                <a:lnTo>
                  <a:pt x="0" y="40"/>
                </a:lnTo>
                <a:lnTo>
                  <a:pt x="19" y="29"/>
                </a:lnTo>
              </a:path>
            </a:pathLst>
          </a:custGeom>
          <a:solidFill>
            <a:schemeClr val="lt1"/>
          </a:solidFill>
          <a:ln cap="flat" cmpd="sng" w="9525">
            <a:solidFill>
              <a:srgbClr val="00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29" name="Google Shape;129;p2"/>
          <p:cNvSpPr/>
          <p:nvPr/>
        </p:nvSpPr>
        <p:spPr>
          <a:xfrm>
            <a:off x="4560095" y="2094311"/>
            <a:ext cx="588169" cy="226219"/>
          </a:xfrm>
          <a:custGeom>
            <a:rect b="b" l="l" r="r" t="t"/>
            <a:pathLst>
              <a:path extrusionOk="0" h="161" w="422">
                <a:moveTo>
                  <a:pt x="412" y="40"/>
                </a:moveTo>
                <a:lnTo>
                  <a:pt x="403" y="52"/>
                </a:lnTo>
                <a:lnTo>
                  <a:pt x="422" y="61"/>
                </a:lnTo>
                <a:lnTo>
                  <a:pt x="412" y="102"/>
                </a:lnTo>
                <a:lnTo>
                  <a:pt x="381" y="142"/>
                </a:lnTo>
                <a:lnTo>
                  <a:pt x="372" y="161"/>
                </a:lnTo>
                <a:lnTo>
                  <a:pt x="353" y="161"/>
                </a:lnTo>
                <a:lnTo>
                  <a:pt x="332" y="152"/>
                </a:lnTo>
                <a:lnTo>
                  <a:pt x="353" y="121"/>
                </a:lnTo>
                <a:lnTo>
                  <a:pt x="332" y="131"/>
                </a:lnTo>
                <a:lnTo>
                  <a:pt x="272" y="131"/>
                </a:lnTo>
                <a:lnTo>
                  <a:pt x="251" y="121"/>
                </a:lnTo>
                <a:lnTo>
                  <a:pt x="201" y="102"/>
                </a:lnTo>
                <a:lnTo>
                  <a:pt x="182" y="92"/>
                </a:lnTo>
                <a:lnTo>
                  <a:pt x="130" y="81"/>
                </a:lnTo>
                <a:lnTo>
                  <a:pt x="101" y="71"/>
                </a:lnTo>
                <a:lnTo>
                  <a:pt x="61" y="61"/>
                </a:lnTo>
                <a:lnTo>
                  <a:pt x="30" y="40"/>
                </a:lnTo>
                <a:lnTo>
                  <a:pt x="0" y="21"/>
                </a:lnTo>
                <a:lnTo>
                  <a:pt x="61" y="21"/>
                </a:lnTo>
                <a:lnTo>
                  <a:pt x="101" y="12"/>
                </a:lnTo>
                <a:lnTo>
                  <a:pt x="111" y="31"/>
                </a:lnTo>
                <a:lnTo>
                  <a:pt x="130" y="40"/>
                </a:lnTo>
                <a:lnTo>
                  <a:pt x="170" y="40"/>
                </a:lnTo>
                <a:lnTo>
                  <a:pt x="191" y="31"/>
                </a:lnTo>
                <a:lnTo>
                  <a:pt x="201" y="12"/>
                </a:lnTo>
                <a:lnTo>
                  <a:pt x="232" y="0"/>
                </a:lnTo>
                <a:lnTo>
                  <a:pt x="272" y="21"/>
                </a:lnTo>
                <a:lnTo>
                  <a:pt x="282" y="31"/>
                </a:lnTo>
                <a:lnTo>
                  <a:pt x="322" y="0"/>
                </a:lnTo>
                <a:lnTo>
                  <a:pt x="341" y="21"/>
                </a:lnTo>
                <a:lnTo>
                  <a:pt x="353" y="40"/>
                </a:lnTo>
                <a:lnTo>
                  <a:pt x="362" y="61"/>
                </a:lnTo>
                <a:lnTo>
                  <a:pt x="372" y="40"/>
                </a:lnTo>
                <a:lnTo>
                  <a:pt x="381" y="21"/>
                </a:lnTo>
                <a:lnTo>
                  <a:pt x="403" y="21"/>
                </a:lnTo>
                <a:lnTo>
                  <a:pt x="403" y="40"/>
                </a:lnTo>
                <a:lnTo>
                  <a:pt x="412" y="40"/>
                </a:lnTo>
              </a:path>
            </a:pathLst>
          </a:custGeom>
          <a:solidFill>
            <a:schemeClr val="lt1"/>
          </a:solidFill>
          <a:ln cap="flat" cmpd="sng" w="9525">
            <a:solidFill>
              <a:srgbClr val="00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0" name="Google Shape;130;p2"/>
          <p:cNvSpPr/>
          <p:nvPr/>
        </p:nvSpPr>
        <p:spPr>
          <a:xfrm>
            <a:off x="4489847" y="2082405"/>
            <a:ext cx="41672" cy="53578"/>
          </a:xfrm>
          <a:custGeom>
            <a:rect b="b" l="l" r="r" t="t"/>
            <a:pathLst>
              <a:path extrusionOk="0" h="41" w="30">
                <a:moveTo>
                  <a:pt x="9" y="0"/>
                </a:moveTo>
                <a:lnTo>
                  <a:pt x="0" y="31"/>
                </a:lnTo>
                <a:lnTo>
                  <a:pt x="9" y="41"/>
                </a:lnTo>
                <a:lnTo>
                  <a:pt x="30" y="41"/>
                </a:lnTo>
                <a:lnTo>
                  <a:pt x="30" y="22"/>
                </a:lnTo>
                <a:lnTo>
                  <a:pt x="9" y="0"/>
                </a:lnTo>
              </a:path>
            </a:pathLst>
          </a:custGeom>
          <a:solidFill>
            <a:srgbClr val="FFFFFF"/>
          </a:solidFill>
          <a:ln cap="flat" cmpd="sng" w="9525">
            <a:solidFill>
              <a:srgbClr val="00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1" name="Google Shape;131;p2"/>
          <p:cNvSpPr/>
          <p:nvPr/>
        </p:nvSpPr>
        <p:spPr>
          <a:xfrm>
            <a:off x="4333876" y="2039542"/>
            <a:ext cx="113110" cy="96440"/>
          </a:xfrm>
          <a:custGeom>
            <a:rect b="b" l="l" r="r" t="t"/>
            <a:pathLst>
              <a:path extrusionOk="0" h="71" w="81">
                <a:moveTo>
                  <a:pt x="81" y="61"/>
                </a:moveTo>
                <a:lnTo>
                  <a:pt x="62" y="52"/>
                </a:lnTo>
                <a:lnTo>
                  <a:pt x="50" y="61"/>
                </a:lnTo>
                <a:lnTo>
                  <a:pt x="12" y="71"/>
                </a:lnTo>
                <a:lnTo>
                  <a:pt x="0" y="52"/>
                </a:lnTo>
                <a:lnTo>
                  <a:pt x="50" y="40"/>
                </a:lnTo>
                <a:lnTo>
                  <a:pt x="41" y="21"/>
                </a:lnTo>
                <a:lnTo>
                  <a:pt x="50" y="0"/>
                </a:lnTo>
                <a:lnTo>
                  <a:pt x="71" y="11"/>
                </a:lnTo>
                <a:lnTo>
                  <a:pt x="81" y="30"/>
                </a:lnTo>
                <a:lnTo>
                  <a:pt x="81" y="61"/>
                </a:lnTo>
              </a:path>
            </a:pathLst>
          </a:custGeom>
          <a:solidFill>
            <a:srgbClr val="FFFFFF"/>
          </a:solidFill>
          <a:ln cap="flat" cmpd="sng" w="9525">
            <a:solidFill>
              <a:srgbClr val="00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2" name="Google Shape;132;p2"/>
          <p:cNvSpPr/>
          <p:nvPr/>
        </p:nvSpPr>
        <p:spPr>
          <a:xfrm>
            <a:off x="4277917" y="1956199"/>
            <a:ext cx="86915" cy="96440"/>
          </a:xfrm>
          <a:custGeom>
            <a:rect b="b" l="l" r="r" t="t"/>
            <a:pathLst>
              <a:path extrusionOk="0" h="71" w="61">
                <a:moveTo>
                  <a:pt x="0" y="0"/>
                </a:moveTo>
                <a:lnTo>
                  <a:pt x="0" y="10"/>
                </a:lnTo>
                <a:lnTo>
                  <a:pt x="12" y="41"/>
                </a:lnTo>
                <a:lnTo>
                  <a:pt x="31" y="71"/>
                </a:lnTo>
                <a:lnTo>
                  <a:pt x="61" y="50"/>
                </a:lnTo>
                <a:lnTo>
                  <a:pt x="40" y="21"/>
                </a:lnTo>
                <a:lnTo>
                  <a:pt x="21" y="10"/>
                </a:lnTo>
                <a:lnTo>
                  <a:pt x="0" y="0"/>
                </a:lnTo>
              </a:path>
            </a:pathLst>
          </a:custGeom>
          <a:solidFill>
            <a:srgbClr val="FFFFFF"/>
          </a:solidFill>
          <a:ln cap="flat" cmpd="sng" w="9525">
            <a:solidFill>
              <a:srgbClr val="00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3" name="Google Shape;133;p2"/>
          <p:cNvSpPr/>
          <p:nvPr/>
        </p:nvSpPr>
        <p:spPr>
          <a:xfrm>
            <a:off x="3718322" y="2249091"/>
            <a:ext cx="57150" cy="71438"/>
          </a:xfrm>
          <a:custGeom>
            <a:rect b="b" l="l" r="r" t="t"/>
            <a:pathLst>
              <a:path extrusionOk="0" h="50" w="40">
                <a:moveTo>
                  <a:pt x="19" y="0"/>
                </a:moveTo>
                <a:lnTo>
                  <a:pt x="0" y="31"/>
                </a:lnTo>
                <a:lnTo>
                  <a:pt x="0" y="41"/>
                </a:lnTo>
                <a:lnTo>
                  <a:pt x="29" y="50"/>
                </a:lnTo>
                <a:lnTo>
                  <a:pt x="40" y="31"/>
                </a:lnTo>
                <a:lnTo>
                  <a:pt x="19" y="0"/>
                </a:lnTo>
              </a:path>
            </a:pathLst>
          </a:custGeom>
          <a:solidFill>
            <a:srgbClr val="006600"/>
          </a:solidFill>
          <a:ln cap="flat" cmpd="sng" w="9525">
            <a:solidFill>
              <a:srgbClr val="00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4" name="Google Shape;134;p2"/>
          <p:cNvSpPr/>
          <p:nvPr/>
        </p:nvSpPr>
        <p:spPr>
          <a:xfrm>
            <a:off x="6147197" y="3430192"/>
            <a:ext cx="71438" cy="192881"/>
          </a:xfrm>
          <a:custGeom>
            <a:rect b="b" l="l" r="r" t="t"/>
            <a:pathLst>
              <a:path extrusionOk="0" h="140" w="50">
                <a:moveTo>
                  <a:pt x="50" y="140"/>
                </a:moveTo>
                <a:lnTo>
                  <a:pt x="50" y="121"/>
                </a:lnTo>
                <a:lnTo>
                  <a:pt x="50" y="100"/>
                </a:lnTo>
                <a:lnTo>
                  <a:pt x="38" y="71"/>
                </a:lnTo>
                <a:lnTo>
                  <a:pt x="28" y="50"/>
                </a:lnTo>
                <a:lnTo>
                  <a:pt x="19" y="31"/>
                </a:lnTo>
                <a:lnTo>
                  <a:pt x="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nvGrpSpPr>
          <p:cNvPr id="135" name="Google Shape;135;p2"/>
          <p:cNvGrpSpPr/>
          <p:nvPr/>
        </p:nvGrpSpPr>
        <p:grpSpPr>
          <a:xfrm>
            <a:off x="2399111" y="901303"/>
            <a:ext cx="934640" cy="347663"/>
            <a:chOff x="1111" y="985"/>
            <a:chExt cx="785" cy="292"/>
          </a:xfrm>
        </p:grpSpPr>
        <p:cxnSp>
          <p:nvCxnSpPr>
            <p:cNvPr id="136" name="Google Shape;136;p2"/>
            <p:cNvCxnSpPr/>
            <p:nvPr/>
          </p:nvCxnSpPr>
          <p:spPr>
            <a:xfrm>
              <a:off x="1414" y="985"/>
              <a:ext cx="11" cy="2"/>
            </a:xfrm>
            <a:prstGeom prst="straightConnector1">
              <a:avLst/>
            </a:prstGeom>
            <a:noFill/>
            <a:ln cap="flat" cmpd="sng" w="9525">
              <a:solidFill>
                <a:srgbClr val="FF9900"/>
              </a:solidFill>
              <a:prstDash val="solid"/>
              <a:round/>
              <a:headEnd len="med" w="med" type="none"/>
              <a:tailEnd len="med" w="med" type="none"/>
            </a:ln>
          </p:spPr>
        </p:cxnSp>
        <p:cxnSp>
          <p:nvCxnSpPr>
            <p:cNvPr id="137" name="Google Shape;137;p2"/>
            <p:cNvCxnSpPr/>
            <p:nvPr/>
          </p:nvCxnSpPr>
          <p:spPr>
            <a:xfrm>
              <a:off x="1555" y="1060"/>
              <a:ext cx="9" cy="5"/>
            </a:xfrm>
            <a:prstGeom prst="straightConnector1">
              <a:avLst/>
            </a:prstGeom>
            <a:noFill/>
            <a:ln cap="flat" cmpd="sng" w="9525">
              <a:solidFill>
                <a:srgbClr val="FF9900"/>
              </a:solidFill>
              <a:prstDash val="solid"/>
              <a:round/>
              <a:headEnd len="med" w="med" type="none"/>
              <a:tailEnd len="med" w="med" type="none"/>
            </a:ln>
          </p:spPr>
        </p:cxnSp>
        <p:cxnSp>
          <p:nvCxnSpPr>
            <p:cNvPr id="138" name="Google Shape;138;p2"/>
            <p:cNvCxnSpPr/>
            <p:nvPr/>
          </p:nvCxnSpPr>
          <p:spPr>
            <a:xfrm>
              <a:off x="1711" y="1160"/>
              <a:ext cx="8" cy="5"/>
            </a:xfrm>
            <a:prstGeom prst="straightConnector1">
              <a:avLst/>
            </a:prstGeom>
            <a:noFill/>
            <a:ln cap="flat" cmpd="sng" w="9525">
              <a:solidFill>
                <a:srgbClr val="FF9900"/>
              </a:solidFill>
              <a:prstDash val="solid"/>
              <a:round/>
              <a:headEnd len="med" w="med" type="none"/>
              <a:tailEnd len="med" w="med" type="none"/>
            </a:ln>
          </p:spPr>
        </p:cxnSp>
        <p:grpSp>
          <p:nvGrpSpPr>
            <p:cNvPr id="139" name="Google Shape;139;p2"/>
            <p:cNvGrpSpPr/>
            <p:nvPr/>
          </p:nvGrpSpPr>
          <p:grpSpPr>
            <a:xfrm>
              <a:off x="1111" y="985"/>
              <a:ext cx="785" cy="292"/>
              <a:chOff x="1111" y="985"/>
              <a:chExt cx="785" cy="292"/>
            </a:xfrm>
          </p:grpSpPr>
          <p:cxnSp>
            <p:nvCxnSpPr>
              <p:cNvPr id="140" name="Google Shape;140;p2"/>
              <p:cNvCxnSpPr/>
              <p:nvPr/>
            </p:nvCxnSpPr>
            <p:spPr>
              <a:xfrm>
                <a:off x="1111" y="1090"/>
                <a:ext cx="22" cy="3"/>
              </a:xfrm>
              <a:prstGeom prst="straightConnector1">
                <a:avLst/>
              </a:prstGeom>
              <a:noFill/>
              <a:ln cap="flat" cmpd="sng" w="9525">
                <a:solidFill>
                  <a:srgbClr val="FF9900"/>
                </a:solidFill>
                <a:prstDash val="solid"/>
                <a:round/>
                <a:headEnd len="med" w="med" type="none"/>
                <a:tailEnd len="med" w="med" type="none"/>
              </a:ln>
            </p:spPr>
          </p:cxnSp>
          <p:sp>
            <p:nvSpPr>
              <p:cNvPr id="141" name="Google Shape;141;p2"/>
              <p:cNvSpPr/>
              <p:nvPr/>
            </p:nvSpPr>
            <p:spPr>
              <a:xfrm>
                <a:off x="1145" y="1089"/>
                <a:ext cx="10" cy="1"/>
              </a:xfrm>
              <a:custGeom>
                <a:rect b="b" l="l" r="r" t="t"/>
                <a:pathLst>
                  <a:path extrusionOk="0" h="2" w="9">
                    <a:moveTo>
                      <a:pt x="0" y="2"/>
                    </a:moveTo>
                    <a:lnTo>
                      <a:pt x="2" y="2"/>
                    </a:lnTo>
                    <a:lnTo>
                      <a:pt x="9"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42" name="Google Shape;142;p2"/>
              <p:cNvCxnSpPr/>
              <p:nvPr/>
            </p:nvCxnSpPr>
            <p:spPr>
              <a:xfrm flipH="1" rot="10800000">
                <a:off x="1167" y="1083"/>
                <a:ext cx="10" cy="4"/>
              </a:xfrm>
              <a:prstGeom prst="straightConnector1">
                <a:avLst/>
              </a:prstGeom>
              <a:noFill/>
              <a:ln cap="flat" cmpd="sng" w="9525">
                <a:solidFill>
                  <a:srgbClr val="FF9900"/>
                </a:solidFill>
                <a:prstDash val="solid"/>
                <a:round/>
                <a:headEnd len="med" w="med" type="none"/>
                <a:tailEnd len="med" w="med" type="none"/>
              </a:ln>
            </p:spPr>
          </p:cxnSp>
          <p:cxnSp>
            <p:nvCxnSpPr>
              <p:cNvPr id="143" name="Google Shape;143;p2"/>
              <p:cNvCxnSpPr/>
              <p:nvPr/>
            </p:nvCxnSpPr>
            <p:spPr>
              <a:xfrm flipH="1" rot="10800000">
                <a:off x="1198" y="1060"/>
                <a:ext cx="18" cy="16"/>
              </a:xfrm>
              <a:prstGeom prst="straightConnector1">
                <a:avLst/>
              </a:prstGeom>
              <a:noFill/>
              <a:ln cap="flat" cmpd="sng" w="9525">
                <a:solidFill>
                  <a:srgbClr val="FF9900"/>
                </a:solidFill>
                <a:prstDash val="solid"/>
                <a:round/>
                <a:headEnd len="med" w="med" type="none"/>
                <a:tailEnd len="med" w="med" type="none"/>
              </a:ln>
            </p:spPr>
          </p:cxnSp>
          <p:cxnSp>
            <p:nvCxnSpPr>
              <p:cNvPr id="144" name="Google Shape;144;p2"/>
              <p:cNvCxnSpPr/>
              <p:nvPr/>
            </p:nvCxnSpPr>
            <p:spPr>
              <a:xfrm flipH="1" rot="10800000">
                <a:off x="1225" y="1045"/>
                <a:ext cx="7" cy="8"/>
              </a:xfrm>
              <a:prstGeom prst="straightConnector1">
                <a:avLst/>
              </a:prstGeom>
              <a:noFill/>
              <a:ln cap="flat" cmpd="sng" w="9525">
                <a:solidFill>
                  <a:srgbClr val="FF9900"/>
                </a:solidFill>
                <a:prstDash val="solid"/>
                <a:round/>
                <a:headEnd len="med" w="med" type="none"/>
                <a:tailEnd len="med" w="med" type="none"/>
              </a:ln>
            </p:spPr>
          </p:cxnSp>
          <p:cxnSp>
            <p:nvCxnSpPr>
              <p:cNvPr id="145" name="Google Shape;145;p2"/>
              <p:cNvCxnSpPr/>
              <p:nvPr/>
            </p:nvCxnSpPr>
            <p:spPr>
              <a:xfrm flipH="1" rot="10800000">
                <a:off x="1243" y="1031"/>
                <a:ext cx="10" cy="7"/>
              </a:xfrm>
              <a:prstGeom prst="straightConnector1">
                <a:avLst/>
              </a:prstGeom>
              <a:noFill/>
              <a:ln cap="flat" cmpd="sng" w="9525">
                <a:solidFill>
                  <a:srgbClr val="FF9900"/>
                </a:solidFill>
                <a:prstDash val="solid"/>
                <a:round/>
                <a:headEnd len="med" w="med" type="none"/>
                <a:tailEnd len="med" w="med" type="none"/>
              </a:ln>
            </p:spPr>
          </p:cxnSp>
          <p:sp>
            <p:nvSpPr>
              <p:cNvPr id="146" name="Google Shape;146;p2"/>
              <p:cNvSpPr/>
              <p:nvPr/>
            </p:nvSpPr>
            <p:spPr>
              <a:xfrm>
                <a:off x="1270" y="1006"/>
                <a:ext cx="20" cy="11"/>
              </a:xfrm>
              <a:custGeom>
                <a:rect b="b" l="l" r="r" t="t"/>
                <a:pathLst>
                  <a:path extrusionOk="0" h="8" w="17">
                    <a:moveTo>
                      <a:pt x="0" y="8"/>
                    </a:moveTo>
                    <a:lnTo>
                      <a:pt x="4" y="4"/>
                    </a:lnTo>
                    <a:lnTo>
                      <a:pt x="17"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47" name="Google Shape;147;p2"/>
              <p:cNvCxnSpPr/>
              <p:nvPr/>
            </p:nvCxnSpPr>
            <p:spPr>
              <a:xfrm flipH="1" rot="10800000">
                <a:off x="1302" y="1001"/>
                <a:ext cx="11" cy="3"/>
              </a:xfrm>
              <a:prstGeom prst="straightConnector1">
                <a:avLst/>
              </a:prstGeom>
              <a:noFill/>
              <a:ln cap="flat" cmpd="sng" w="9525">
                <a:solidFill>
                  <a:srgbClr val="FF9900"/>
                </a:solidFill>
                <a:prstDash val="solid"/>
                <a:round/>
                <a:headEnd len="med" w="med" type="none"/>
                <a:tailEnd len="med" w="med" type="none"/>
              </a:ln>
            </p:spPr>
          </p:cxnSp>
          <p:cxnSp>
            <p:nvCxnSpPr>
              <p:cNvPr id="148" name="Google Shape;148;p2"/>
              <p:cNvCxnSpPr/>
              <p:nvPr/>
            </p:nvCxnSpPr>
            <p:spPr>
              <a:xfrm>
                <a:off x="1324" y="999"/>
                <a:ext cx="12" cy="0"/>
              </a:xfrm>
              <a:prstGeom prst="straightConnector1">
                <a:avLst/>
              </a:prstGeom>
              <a:noFill/>
              <a:ln cap="flat" cmpd="sng" w="9525">
                <a:solidFill>
                  <a:srgbClr val="FF9900"/>
                </a:solidFill>
                <a:prstDash val="solid"/>
                <a:round/>
                <a:headEnd len="med" w="med" type="none"/>
                <a:tailEnd len="med" w="med" type="none"/>
              </a:ln>
            </p:spPr>
          </p:cxnSp>
          <p:cxnSp>
            <p:nvCxnSpPr>
              <p:cNvPr id="149" name="Google Shape;149;p2"/>
              <p:cNvCxnSpPr/>
              <p:nvPr/>
            </p:nvCxnSpPr>
            <p:spPr>
              <a:xfrm flipH="1" rot="10800000">
                <a:off x="1358" y="988"/>
                <a:ext cx="22" cy="5"/>
              </a:xfrm>
              <a:prstGeom prst="straightConnector1">
                <a:avLst/>
              </a:prstGeom>
              <a:noFill/>
              <a:ln cap="flat" cmpd="sng" w="9525">
                <a:solidFill>
                  <a:srgbClr val="FF9900"/>
                </a:solidFill>
                <a:prstDash val="solid"/>
                <a:round/>
                <a:headEnd len="med" w="med" type="none"/>
                <a:tailEnd len="med" w="med" type="none"/>
              </a:ln>
            </p:spPr>
          </p:cxnSp>
          <p:sp>
            <p:nvSpPr>
              <p:cNvPr id="150" name="Google Shape;150;p2"/>
              <p:cNvSpPr/>
              <p:nvPr/>
            </p:nvSpPr>
            <p:spPr>
              <a:xfrm>
                <a:off x="1392" y="985"/>
                <a:ext cx="10" cy="2"/>
              </a:xfrm>
              <a:custGeom>
                <a:rect b="b" l="l" r="r" t="t"/>
                <a:pathLst>
                  <a:path extrusionOk="0" h="120000" w="9">
                    <a:moveTo>
                      <a:pt x="0" y="0"/>
                    </a:moveTo>
                    <a:lnTo>
                      <a:pt x="2" y="0"/>
                    </a:lnTo>
                    <a:lnTo>
                      <a:pt x="9"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51" name="Google Shape;151;p2"/>
              <p:cNvCxnSpPr/>
              <p:nvPr/>
            </p:nvCxnSpPr>
            <p:spPr>
              <a:xfrm>
                <a:off x="1448" y="992"/>
                <a:ext cx="19" cy="12"/>
              </a:xfrm>
              <a:prstGeom prst="straightConnector1">
                <a:avLst/>
              </a:prstGeom>
              <a:noFill/>
              <a:ln cap="flat" cmpd="sng" w="9525">
                <a:solidFill>
                  <a:srgbClr val="FF9900"/>
                </a:solidFill>
                <a:prstDash val="solid"/>
                <a:round/>
                <a:headEnd len="med" w="med" type="none"/>
                <a:tailEnd len="med" w="med" type="none"/>
              </a:ln>
            </p:spPr>
          </p:cxnSp>
          <p:cxnSp>
            <p:nvCxnSpPr>
              <p:cNvPr id="152" name="Google Shape;152;p2"/>
              <p:cNvCxnSpPr/>
              <p:nvPr/>
            </p:nvCxnSpPr>
            <p:spPr>
              <a:xfrm>
                <a:off x="1477" y="1011"/>
                <a:ext cx="7" cy="6"/>
              </a:xfrm>
              <a:prstGeom prst="straightConnector1">
                <a:avLst/>
              </a:prstGeom>
              <a:noFill/>
              <a:ln cap="flat" cmpd="sng" w="9525">
                <a:solidFill>
                  <a:srgbClr val="FF9900"/>
                </a:solidFill>
                <a:prstDash val="solid"/>
                <a:round/>
                <a:headEnd len="med" w="med" type="none"/>
                <a:tailEnd len="med" w="med" type="none"/>
              </a:ln>
            </p:spPr>
          </p:cxnSp>
          <p:cxnSp>
            <p:nvCxnSpPr>
              <p:cNvPr id="153" name="Google Shape;153;p2"/>
              <p:cNvCxnSpPr/>
              <p:nvPr/>
            </p:nvCxnSpPr>
            <p:spPr>
              <a:xfrm>
                <a:off x="1497" y="1022"/>
                <a:ext cx="10" cy="6"/>
              </a:xfrm>
              <a:prstGeom prst="straightConnector1">
                <a:avLst/>
              </a:prstGeom>
              <a:noFill/>
              <a:ln cap="flat" cmpd="sng" w="9525">
                <a:solidFill>
                  <a:srgbClr val="FF9900"/>
                </a:solidFill>
                <a:prstDash val="solid"/>
                <a:round/>
                <a:headEnd len="med" w="med" type="none"/>
                <a:tailEnd len="med" w="med" type="none"/>
              </a:ln>
            </p:spPr>
          </p:cxnSp>
          <p:cxnSp>
            <p:nvCxnSpPr>
              <p:cNvPr id="154" name="Google Shape;154;p2"/>
              <p:cNvCxnSpPr/>
              <p:nvPr/>
            </p:nvCxnSpPr>
            <p:spPr>
              <a:xfrm>
                <a:off x="1527" y="1040"/>
                <a:ext cx="17" cy="13"/>
              </a:xfrm>
              <a:prstGeom prst="straightConnector1">
                <a:avLst/>
              </a:prstGeom>
              <a:noFill/>
              <a:ln cap="flat" cmpd="sng" w="9525">
                <a:solidFill>
                  <a:srgbClr val="FF9900"/>
                </a:solidFill>
                <a:prstDash val="solid"/>
                <a:round/>
                <a:headEnd len="med" w="med" type="none"/>
                <a:tailEnd len="med" w="med" type="none"/>
              </a:ln>
            </p:spPr>
          </p:cxnSp>
          <p:cxnSp>
            <p:nvCxnSpPr>
              <p:cNvPr id="155" name="Google Shape;155;p2"/>
              <p:cNvCxnSpPr/>
              <p:nvPr/>
            </p:nvCxnSpPr>
            <p:spPr>
              <a:xfrm>
                <a:off x="1573" y="1072"/>
                <a:ext cx="11" cy="8"/>
              </a:xfrm>
              <a:prstGeom prst="straightConnector1">
                <a:avLst/>
              </a:prstGeom>
              <a:noFill/>
              <a:ln cap="flat" cmpd="sng" w="9525">
                <a:solidFill>
                  <a:srgbClr val="FF9900"/>
                </a:solidFill>
                <a:prstDash val="solid"/>
                <a:round/>
                <a:headEnd len="med" w="med" type="none"/>
                <a:tailEnd len="med" w="med" type="none"/>
              </a:ln>
            </p:spPr>
          </p:cxnSp>
          <p:cxnSp>
            <p:nvCxnSpPr>
              <p:cNvPr id="156" name="Google Shape;156;p2"/>
              <p:cNvCxnSpPr/>
              <p:nvPr/>
            </p:nvCxnSpPr>
            <p:spPr>
              <a:xfrm>
                <a:off x="1602" y="1089"/>
                <a:ext cx="21" cy="15"/>
              </a:xfrm>
              <a:prstGeom prst="straightConnector1">
                <a:avLst/>
              </a:prstGeom>
              <a:noFill/>
              <a:ln cap="flat" cmpd="sng" w="9525">
                <a:solidFill>
                  <a:srgbClr val="FF9900"/>
                </a:solidFill>
                <a:prstDash val="solid"/>
                <a:round/>
                <a:headEnd len="med" w="med" type="none"/>
                <a:tailEnd len="med" w="med" type="none"/>
              </a:ln>
            </p:spPr>
          </p:cxnSp>
          <p:cxnSp>
            <p:nvCxnSpPr>
              <p:cNvPr id="157" name="Google Shape;157;p2"/>
              <p:cNvCxnSpPr/>
              <p:nvPr/>
            </p:nvCxnSpPr>
            <p:spPr>
              <a:xfrm>
                <a:off x="1631" y="1108"/>
                <a:ext cx="13" cy="7"/>
              </a:xfrm>
              <a:prstGeom prst="straightConnector1">
                <a:avLst/>
              </a:prstGeom>
              <a:noFill/>
              <a:ln cap="flat" cmpd="sng" w="9525">
                <a:solidFill>
                  <a:srgbClr val="FF9900"/>
                </a:solidFill>
                <a:prstDash val="solid"/>
                <a:round/>
                <a:headEnd len="med" w="med" type="none"/>
                <a:tailEnd len="med" w="med" type="none"/>
              </a:ln>
            </p:spPr>
          </p:cxnSp>
          <p:cxnSp>
            <p:nvCxnSpPr>
              <p:cNvPr id="158" name="Google Shape;158;p2"/>
              <p:cNvCxnSpPr/>
              <p:nvPr/>
            </p:nvCxnSpPr>
            <p:spPr>
              <a:xfrm rot="10800000">
                <a:off x="1661" y="1128"/>
                <a:ext cx="19" cy="13"/>
              </a:xfrm>
              <a:prstGeom prst="straightConnector1">
                <a:avLst/>
              </a:prstGeom>
              <a:noFill/>
              <a:ln cap="flat" cmpd="sng" w="9525">
                <a:solidFill>
                  <a:srgbClr val="FF9900"/>
                </a:solidFill>
                <a:prstDash val="solid"/>
                <a:round/>
                <a:headEnd len="med" w="med" type="none"/>
                <a:tailEnd len="med" w="med" type="none"/>
              </a:ln>
            </p:spPr>
          </p:cxnSp>
          <p:cxnSp>
            <p:nvCxnSpPr>
              <p:cNvPr id="159" name="Google Shape;159;p2"/>
              <p:cNvCxnSpPr/>
              <p:nvPr/>
            </p:nvCxnSpPr>
            <p:spPr>
              <a:xfrm>
                <a:off x="1681" y="1140"/>
                <a:ext cx="19" cy="13"/>
              </a:xfrm>
              <a:prstGeom prst="straightConnector1">
                <a:avLst/>
              </a:prstGeom>
              <a:noFill/>
              <a:ln cap="flat" cmpd="sng" w="9525">
                <a:solidFill>
                  <a:srgbClr val="FF9900"/>
                </a:solidFill>
                <a:prstDash val="solid"/>
                <a:round/>
                <a:headEnd len="med" w="med" type="none"/>
                <a:tailEnd len="med" w="med" type="none"/>
              </a:ln>
            </p:spPr>
          </p:cxnSp>
          <p:cxnSp>
            <p:nvCxnSpPr>
              <p:cNvPr id="160" name="Google Shape;160;p2"/>
              <p:cNvCxnSpPr/>
              <p:nvPr/>
            </p:nvCxnSpPr>
            <p:spPr>
              <a:xfrm>
                <a:off x="1728" y="1169"/>
                <a:ext cx="12" cy="8"/>
              </a:xfrm>
              <a:prstGeom prst="straightConnector1">
                <a:avLst/>
              </a:prstGeom>
              <a:noFill/>
              <a:ln cap="flat" cmpd="sng" w="9525">
                <a:solidFill>
                  <a:srgbClr val="FF9900"/>
                </a:solidFill>
                <a:prstDash val="solid"/>
                <a:round/>
                <a:headEnd len="med" w="med" type="none"/>
                <a:tailEnd len="med" w="med" type="none"/>
              </a:ln>
            </p:spPr>
          </p:cxnSp>
          <p:cxnSp>
            <p:nvCxnSpPr>
              <p:cNvPr id="161" name="Google Shape;161;p2"/>
              <p:cNvCxnSpPr/>
              <p:nvPr/>
            </p:nvCxnSpPr>
            <p:spPr>
              <a:xfrm>
                <a:off x="1759" y="1192"/>
                <a:ext cx="19" cy="11"/>
              </a:xfrm>
              <a:prstGeom prst="straightConnector1">
                <a:avLst/>
              </a:prstGeom>
              <a:noFill/>
              <a:ln cap="flat" cmpd="sng" w="9525">
                <a:solidFill>
                  <a:srgbClr val="FF9900"/>
                </a:solidFill>
                <a:prstDash val="solid"/>
                <a:round/>
                <a:headEnd len="med" w="med" type="none"/>
                <a:tailEnd len="med" w="med" type="none"/>
              </a:ln>
            </p:spPr>
          </p:cxnSp>
          <p:cxnSp>
            <p:nvCxnSpPr>
              <p:cNvPr id="162" name="Google Shape;162;p2"/>
              <p:cNvCxnSpPr/>
              <p:nvPr/>
            </p:nvCxnSpPr>
            <p:spPr>
              <a:xfrm>
                <a:off x="1787" y="1210"/>
                <a:ext cx="11" cy="6"/>
              </a:xfrm>
              <a:prstGeom prst="straightConnector1">
                <a:avLst/>
              </a:prstGeom>
              <a:noFill/>
              <a:ln cap="flat" cmpd="sng" w="9525">
                <a:solidFill>
                  <a:srgbClr val="FF9900"/>
                </a:solidFill>
                <a:prstDash val="solid"/>
                <a:round/>
                <a:headEnd len="med" w="med" type="none"/>
                <a:tailEnd len="med" w="med" type="none"/>
              </a:ln>
            </p:spPr>
          </p:cxnSp>
          <p:cxnSp>
            <p:nvCxnSpPr>
              <p:cNvPr id="163" name="Google Shape;163;p2"/>
              <p:cNvCxnSpPr/>
              <p:nvPr/>
            </p:nvCxnSpPr>
            <p:spPr>
              <a:xfrm>
                <a:off x="1808" y="1221"/>
                <a:ext cx="7" cy="5"/>
              </a:xfrm>
              <a:prstGeom prst="straightConnector1">
                <a:avLst/>
              </a:prstGeom>
              <a:noFill/>
              <a:ln cap="flat" cmpd="sng" w="9525">
                <a:solidFill>
                  <a:srgbClr val="FF9900"/>
                </a:solidFill>
                <a:prstDash val="solid"/>
                <a:round/>
                <a:headEnd len="med" w="med" type="none"/>
                <a:tailEnd len="med" w="med" type="none"/>
              </a:ln>
            </p:spPr>
          </p:cxnSp>
          <p:cxnSp>
            <p:nvCxnSpPr>
              <p:cNvPr id="164" name="Google Shape;164;p2"/>
              <p:cNvCxnSpPr/>
              <p:nvPr/>
            </p:nvCxnSpPr>
            <p:spPr>
              <a:xfrm>
                <a:off x="1836" y="1240"/>
                <a:ext cx="21" cy="11"/>
              </a:xfrm>
              <a:prstGeom prst="straightConnector1">
                <a:avLst/>
              </a:prstGeom>
              <a:noFill/>
              <a:ln cap="flat" cmpd="sng" w="9525">
                <a:solidFill>
                  <a:srgbClr val="FF9900"/>
                </a:solidFill>
                <a:prstDash val="solid"/>
                <a:round/>
                <a:headEnd len="med" w="med" type="none"/>
                <a:tailEnd len="med" w="med" type="none"/>
              </a:ln>
            </p:spPr>
          </p:cxnSp>
          <p:cxnSp>
            <p:nvCxnSpPr>
              <p:cNvPr id="165" name="Google Shape;165;p2"/>
              <p:cNvCxnSpPr/>
              <p:nvPr/>
            </p:nvCxnSpPr>
            <p:spPr>
              <a:xfrm>
                <a:off x="1865" y="1258"/>
                <a:ext cx="10" cy="7"/>
              </a:xfrm>
              <a:prstGeom prst="straightConnector1">
                <a:avLst/>
              </a:prstGeom>
              <a:noFill/>
              <a:ln cap="flat" cmpd="sng" w="9525">
                <a:solidFill>
                  <a:srgbClr val="FF9900"/>
                </a:solidFill>
                <a:prstDash val="solid"/>
                <a:round/>
                <a:headEnd len="med" w="med" type="none"/>
                <a:tailEnd len="med" w="med" type="none"/>
              </a:ln>
            </p:spPr>
          </p:cxnSp>
          <p:cxnSp>
            <p:nvCxnSpPr>
              <p:cNvPr id="166" name="Google Shape;166;p2"/>
              <p:cNvCxnSpPr/>
              <p:nvPr/>
            </p:nvCxnSpPr>
            <p:spPr>
              <a:xfrm>
                <a:off x="1886" y="1270"/>
                <a:ext cx="10" cy="7"/>
              </a:xfrm>
              <a:prstGeom prst="straightConnector1">
                <a:avLst/>
              </a:prstGeom>
              <a:noFill/>
              <a:ln cap="flat" cmpd="sng" w="9525">
                <a:solidFill>
                  <a:srgbClr val="FF9900"/>
                </a:solidFill>
                <a:prstDash val="solid"/>
                <a:round/>
                <a:headEnd len="med" w="med" type="none"/>
                <a:tailEnd len="med" w="med" type="none"/>
              </a:ln>
            </p:spPr>
          </p:cxnSp>
        </p:grpSp>
      </p:grpSp>
      <p:cxnSp>
        <p:nvCxnSpPr>
          <p:cNvPr id="167" name="Google Shape;167;p2"/>
          <p:cNvCxnSpPr/>
          <p:nvPr/>
        </p:nvCxnSpPr>
        <p:spPr>
          <a:xfrm>
            <a:off x="3357563" y="1265636"/>
            <a:ext cx="19050" cy="11906"/>
          </a:xfrm>
          <a:prstGeom prst="straightConnector1">
            <a:avLst/>
          </a:prstGeom>
          <a:noFill/>
          <a:ln cap="flat" cmpd="sng" w="9525">
            <a:solidFill>
              <a:srgbClr val="FF9900"/>
            </a:solidFill>
            <a:prstDash val="solid"/>
            <a:round/>
            <a:headEnd len="med" w="med" type="none"/>
            <a:tailEnd len="med" w="med" type="none"/>
          </a:ln>
        </p:spPr>
      </p:cxnSp>
      <p:cxnSp>
        <p:nvCxnSpPr>
          <p:cNvPr id="168" name="Google Shape;168;p2"/>
          <p:cNvCxnSpPr/>
          <p:nvPr/>
        </p:nvCxnSpPr>
        <p:spPr>
          <a:xfrm>
            <a:off x="3390900" y="1285876"/>
            <a:ext cx="10716" cy="8335"/>
          </a:xfrm>
          <a:prstGeom prst="straightConnector1">
            <a:avLst/>
          </a:prstGeom>
          <a:noFill/>
          <a:ln cap="flat" cmpd="sng" w="9525">
            <a:solidFill>
              <a:srgbClr val="FF9900"/>
            </a:solidFill>
            <a:prstDash val="solid"/>
            <a:round/>
            <a:headEnd len="med" w="med" type="none"/>
            <a:tailEnd len="med" w="med" type="none"/>
          </a:ln>
        </p:spPr>
      </p:cxnSp>
      <p:cxnSp>
        <p:nvCxnSpPr>
          <p:cNvPr id="169" name="Google Shape;169;p2"/>
          <p:cNvCxnSpPr/>
          <p:nvPr/>
        </p:nvCxnSpPr>
        <p:spPr>
          <a:xfrm>
            <a:off x="3414714" y="1301355"/>
            <a:ext cx="11906" cy="5953"/>
          </a:xfrm>
          <a:prstGeom prst="straightConnector1">
            <a:avLst/>
          </a:prstGeom>
          <a:noFill/>
          <a:ln cap="flat" cmpd="sng" w="9525">
            <a:solidFill>
              <a:srgbClr val="FF9900"/>
            </a:solidFill>
            <a:prstDash val="solid"/>
            <a:round/>
            <a:headEnd len="med" w="med" type="none"/>
            <a:tailEnd len="med" w="med" type="none"/>
          </a:ln>
        </p:spPr>
      </p:cxnSp>
      <p:cxnSp>
        <p:nvCxnSpPr>
          <p:cNvPr id="170" name="Google Shape;170;p2"/>
          <p:cNvCxnSpPr/>
          <p:nvPr/>
        </p:nvCxnSpPr>
        <p:spPr>
          <a:xfrm>
            <a:off x="3448050" y="1322785"/>
            <a:ext cx="23813" cy="14288"/>
          </a:xfrm>
          <a:prstGeom prst="straightConnector1">
            <a:avLst/>
          </a:prstGeom>
          <a:noFill/>
          <a:ln cap="flat" cmpd="sng" w="9525">
            <a:solidFill>
              <a:srgbClr val="FF9900"/>
            </a:solidFill>
            <a:prstDash val="solid"/>
            <a:round/>
            <a:headEnd len="med" w="med" type="none"/>
            <a:tailEnd len="med" w="med" type="none"/>
          </a:ln>
        </p:spPr>
      </p:cxnSp>
      <p:cxnSp>
        <p:nvCxnSpPr>
          <p:cNvPr id="171" name="Google Shape;171;p2"/>
          <p:cNvCxnSpPr/>
          <p:nvPr/>
        </p:nvCxnSpPr>
        <p:spPr>
          <a:xfrm>
            <a:off x="3482578" y="1345407"/>
            <a:ext cx="14288" cy="7144"/>
          </a:xfrm>
          <a:prstGeom prst="straightConnector1">
            <a:avLst/>
          </a:prstGeom>
          <a:noFill/>
          <a:ln cap="flat" cmpd="sng" w="9525">
            <a:solidFill>
              <a:srgbClr val="FF9900"/>
            </a:solidFill>
            <a:prstDash val="solid"/>
            <a:round/>
            <a:headEnd len="med" w="med" type="none"/>
            <a:tailEnd len="med" w="med" type="none"/>
          </a:ln>
        </p:spPr>
      </p:cxnSp>
      <p:cxnSp>
        <p:nvCxnSpPr>
          <p:cNvPr id="172" name="Google Shape;172;p2"/>
          <p:cNvCxnSpPr/>
          <p:nvPr/>
        </p:nvCxnSpPr>
        <p:spPr>
          <a:xfrm>
            <a:off x="3506391" y="1360885"/>
            <a:ext cx="9525" cy="4763"/>
          </a:xfrm>
          <a:prstGeom prst="straightConnector1">
            <a:avLst/>
          </a:prstGeom>
          <a:noFill/>
          <a:ln cap="flat" cmpd="sng" w="9525">
            <a:solidFill>
              <a:srgbClr val="FF9900"/>
            </a:solidFill>
            <a:prstDash val="solid"/>
            <a:round/>
            <a:headEnd len="med" w="med" type="none"/>
            <a:tailEnd len="med" w="med" type="none"/>
          </a:ln>
        </p:spPr>
      </p:cxnSp>
      <p:cxnSp>
        <p:nvCxnSpPr>
          <p:cNvPr id="173" name="Google Shape;173;p2"/>
          <p:cNvCxnSpPr/>
          <p:nvPr/>
        </p:nvCxnSpPr>
        <p:spPr>
          <a:xfrm>
            <a:off x="3540920" y="1381125"/>
            <a:ext cx="22622" cy="14288"/>
          </a:xfrm>
          <a:prstGeom prst="straightConnector1">
            <a:avLst/>
          </a:prstGeom>
          <a:noFill/>
          <a:ln cap="flat" cmpd="sng" w="9525">
            <a:solidFill>
              <a:srgbClr val="FF9900"/>
            </a:solidFill>
            <a:prstDash val="solid"/>
            <a:round/>
            <a:headEnd len="med" w="med" type="none"/>
            <a:tailEnd len="med" w="med" type="none"/>
          </a:ln>
        </p:spPr>
      </p:cxnSp>
      <p:cxnSp>
        <p:nvCxnSpPr>
          <p:cNvPr id="174" name="Google Shape;174;p2"/>
          <p:cNvCxnSpPr/>
          <p:nvPr/>
        </p:nvCxnSpPr>
        <p:spPr>
          <a:xfrm>
            <a:off x="3576638" y="1403747"/>
            <a:ext cx="10716" cy="8334"/>
          </a:xfrm>
          <a:prstGeom prst="straightConnector1">
            <a:avLst/>
          </a:prstGeom>
          <a:noFill/>
          <a:ln cap="flat" cmpd="sng" w="9525">
            <a:solidFill>
              <a:srgbClr val="FF9900"/>
            </a:solidFill>
            <a:prstDash val="solid"/>
            <a:round/>
            <a:headEnd len="med" w="med" type="none"/>
            <a:tailEnd len="med" w="med" type="none"/>
          </a:ln>
        </p:spPr>
      </p:cxnSp>
      <p:cxnSp>
        <p:nvCxnSpPr>
          <p:cNvPr id="175" name="Google Shape;175;p2"/>
          <p:cNvCxnSpPr/>
          <p:nvPr/>
        </p:nvCxnSpPr>
        <p:spPr>
          <a:xfrm>
            <a:off x="3590925" y="1418036"/>
            <a:ext cx="20241" cy="5953"/>
          </a:xfrm>
          <a:prstGeom prst="straightConnector1">
            <a:avLst/>
          </a:prstGeom>
          <a:noFill/>
          <a:ln cap="flat" cmpd="sng" w="9525">
            <a:solidFill>
              <a:srgbClr val="FF9900"/>
            </a:solidFill>
            <a:prstDash val="solid"/>
            <a:round/>
            <a:headEnd len="med" w="med" type="none"/>
            <a:tailEnd len="med" w="med" type="none"/>
          </a:ln>
        </p:spPr>
      </p:cxnSp>
      <p:cxnSp>
        <p:nvCxnSpPr>
          <p:cNvPr id="176" name="Google Shape;176;p2"/>
          <p:cNvCxnSpPr/>
          <p:nvPr/>
        </p:nvCxnSpPr>
        <p:spPr>
          <a:xfrm>
            <a:off x="3631406" y="1441847"/>
            <a:ext cx="23813" cy="14288"/>
          </a:xfrm>
          <a:prstGeom prst="straightConnector1">
            <a:avLst/>
          </a:prstGeom>
          <a:noFill/>
          <a:ln cap="flat" cmpd="sng" w="9525">
            <a:solidFill>
              <a:srgbClr val="FF9900"/>
            </a:solidFill>
            <a:prstDash val="solid"/>
            <a:round/>
            <a:headEnd len="med" w="med" type="none"/>
            <a:tailEnd len="med" w="med" type="none"/>
          </a:ln>
        </p:spPr>
      </p:cxnSp>
      <p:cxnSp>
        <p:nvCxnSpPr>
          <p:cNvPr id="177" name="Google Shape;177;p2"/>
          <p:cNvCxnSpPr/>
          <p:nvPr/>
        </p:nvCxnSpPr>
        <p:spPr>
          <a:xfrm rot="10800000">
            <a:off x="3680223" y="1470423"/>
            <a:ext cx="25003" cy="15478"/>
          </a:xfrm>
          <a:prstGeom prst="straightConnector1">
            <a:avLst/>
          </a:prstGeom>
          <a:noFill/>
          <a:ln cap="flat" cmpd="sng" w="9525">
            <a:solidFill>
              <a:srgbClr val="FF9900"/>
            </a:solidFill>
            <a:prstDash val="solid"/>
            <a:round/>
            <a:headEnd len="med" w="med" type="none"/>
            <a:tailEnd len="med" w="med" type="none"/>
          </a:ln>
        </p:spPr>
      </p:cxnSp>
      <p:cxnSp>
        <p:nvCxnSpPr>
          <p:cNvPr id="178" name="Google Shape;178;p2"/>
          <p:cNvCxnSpPr/>
          <p:nvPr/>
        </p:nvCxnSpPr>
        <p:spPr>
          <a:xfrm>
            <a:off x="3693320" y="1478757"/>
            <a:ext cx="8335" cy="7144"/>
          </a:xfrm>
          <a:prstGeom prst="straightConnector1">
            <a:avLst/>
          </a:prstGeom>
          <a:noFill/>
          <a:ln cap="flat" cmpd="sng" w="9525">
            <a:solidFill>
              <a:srgbClr val="FF9900"/>
            </a:solidFill>
            <a:prstDash val="solid"/>
            <a:round/>
            <a:headEnd len="med" w="med" type="none"/>
            <a:tailEnd len="med" w="med" type="none"/>
          </a:ln>
        </p:spPr>
      </p:cxnSp>
      <p:cxnSp>
        <p:nvCxnSpPr>
          <p:cNvPr id="179" name="Google Shape;179;p2"/>
          <p:cNvCxnSpPr/>
          <p:nvPr/>
        </p:nvCxnSpPr>
        <p:spPr>
          <a:xfrm>
            <a:off x="3726656" y="1500189"/>
            <a:ext cx="23813" cy="16669"/>
          </a:xfrm>
          <a:prstGeom prst="straightConnector1">
            <a:avLst/>
          </a:prstGeom>
          <a:noFill/>
          <a:ln cap="flat" cmpd="sng" w="9525">
            <a:solidFill>
              <a:srgbClr val="FF9900"/>
            </a:solidFill>
            <a:prstDash val="solid"/>
            <a:round/>
            <a:headEnd len="med" w="med" type="none"/>
            <a:tailEnd len="med" w="med" type="none"/>
          </a:ln>
        </p:spPr>
      </p:cxnSp>
      <p:grpSp>
        <p:nvGrpSpPr>
          <p:cNvPr id="180" name="Google Shape;180;p2"/>
          <p:cNvGrpSpPr/>
          <p:nvPr/>
        </p:nvGrpSpPr>
        <p:grpSpPr>
          <a:xfrm>
            <a:off x="3761186" y="1520430"/>
            <a:ext cx="272653" cy="297656"/>
            <a:chOff x="2255" y="1505"/>
            <a:chExt cx="229" cy="250"/>
          </a:xfrm>
        </p:grpSpPr>
        <p:sp>
          <p:nvSpPr>
            <p:cNvPr id="181" name="Google Shape;181;p2"/>
            <p:cNvSpPr/>
            <p:nvPr/>
          </p:nvSpPr>
          <p:spPr>
            <a:xfrm>
              <a:off x="2410" y="1607"/>
              <a:ext cx="10" cy="7"/>
            </a:xfrm>
            <a:custGeom>
              <a:rect b="b" l="l" r="r" t="t"/>
              <a:pathLst>
                <a:path extrusionOk="0" h="5" w="8">
                  <a:moveTo>
                    <a:pt x="0" y="0"/>
                  </a:moveTo>
                  <a:lnTo>
                    <a:pt x="8" y="4"/>
                  </a:lnTo>
                  <a:lnTo>
                    <a:pt x="8" y="5"/>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nvGrpSpPr>
            <p:cNvPr id="182" name="Google Shape;182;p2"/>
            <p:cNvGrpSpPr/>
            <p:nvPr/>
          </p:nvGrpSpPr>
          <p:grpSpPr>
            <a:xfrm>
              <a:off x="2255" y="1505"/>
              <a:ext cx="229" cy="250"/>
              <a:chOff x="2255" y="1505"/>
              <a:chExt cx="229" cy="250"/>
            </a:xfrm>
          </p:grpSpPr>
          <p:cxnSp>
            <p:nvCxnSpPr>
              <p:cNvPr id="183" name="Google Shape;183;p2"/>
              <p:cNvCxnSpPr/>
              <p:nvPr/>
            </p:nvCxnSpPr>
            <p:spPr>
              <a:xfrm>
                <a:off x="2255" y="1505"/>
                <a:ext cx="9" cy="7"/>
              </a:xfrm>
              <a:prstGeom prst="straightConnector1">
                <a:avLst/>
              </a:prstGeom>
              <a:noFill/>
              <a:ln cap="flat" cmpd="sng" w="9525">
                <a:solidFill>
                  <a:srgbClr val="FF9900"/>
                </a:solidFill>
                <a:prstDash val="solid"/>
                <a:round/>
                <a:headEnd len="med" w="med" type="none"/>
                <a:tailEnd len="med" w="med" type="none"/>
              </a:ln>
            </p:spPr>
          </p:cxnSp>
          <p:cxnSp>
            <p:nvCxnSpPr>
              <p:cNvPr id="184" name="Google Shape;184;p2"/>
              <p:cNvCxnSpPr/>
              <p:nvPr/>
            </p:nvCxnSpPr>
            <p:spPr>
              <a:xfrm>
                <a:off x="2275" y="1521"/>
                <a:ext cx="9" cy="5"/>
              </a:xfrm>
              <a:prstGeom prst="straightConnector1">
                <a:avLst/>
              </a:prstGeom>
              <a:noFill/>
              <a:ln cap="flat" cmpd="sng" w="9525">
                <a:solidFill>
                  <a:srgbClr val="FF9900"/>
                </a:solidFill>
                <a:prstDash val="solid"/>
                <a:round/>
                <a:headEnd len="med" w="med" type="none"/>
                <a:tailEnd len="med" w="med" type="none"/>
              </a:ln>
            </p:spPr>
          </p:cxnSp>
          <p:cxnSp>
            <p:nvCxnSpPr>
              <p:cNvPr id="185" name="Google Shape;185;p2"/>
              <p:cNvCxnSpPr/>
              <p:nvPr/>
            </p:nvCxnSpPr>
            <p:spPr>
              <a:xfrm>
                <a:off x="2305" y="1536"/>
                <a:ext cx="17" cy="15"/>
              </a:xfrm>
              <a:prstGeom prst="straightConnector1">
                <a:avLst/>
              </a:prstGeom>
              <a:noFill/>
              <a:ln cap="flat" cmpd="sng" w="9525">
                <a:solidFill>
                  <a:srgbClr val="FF9900"/>
                </a:solidFill>
                <a:prstDash val="solid"/>
                <a:round/>
                <a:headEnd len="med" w="med" type="none"/>
                <a:tailEnd len="med" w="med" type="none"/>
              </a:ln>
            </p:spPr>
          </p:cxnSp>
          <p:cxnSp>
            <p:nvCxnSpPr>
              <p:cNvPr id="186" name="Google Shape;186;p2"/>
              <p:cNvCxnSpPr/>
              <p:nvPr/>
            </p:nvCxnSpPr>
            <p:spPr>
              <a:xfrm>
                <a:off x="2334" y="1556"/>
                <a:ext cx="8" cy="6"/>
              </a:xfrm>
              <a:prstGeom prst="straightConnector1">
                <a:avLst/>
              </a:prstGeom>
              <a:noFill/>
              <a:ln cap="flat" cmpd="sng" w="9525">
                <a:solidFill>
                  <a:srgbClr val="FF9900"/>
                </a:solidFill>
                <a:prstDash val="solid"/>
                <a:round/>
                <a:headEnd len="med" w="med" type="none"/>
                <a:tailEnd len="med" w="med" type="none"/>
              </a:ln>
            </p:spPr>
          </p:cxnSp>
          <p:cxnSp>
            <p:nvCxnSpPr>
              <p:cNvPr id="187" name="Google Shape;187;p2"/>
              <p:cNvCxnSpPr/>
              <p:nvPr/>
            </p:nvCxnSpPr>
            <p:spPr>
              <a:xfrm>
                <a:off x="2352" y="1569"/>
                <a:ext cx="11" cy="7"/>
              </a:xfrm>
              <a:prstGeom prst="straightConnector1">
                <a:avLst/>
              </a:prstGeom>
              <a:noFill/>
              <a:ln cap="flat" cmpd="sng" w="9525">
                <a:solidFill>
                  <a:srgbClr val="FF9900"/>
                </a:solidFill>
                <a:prstDash val="solid"/>
                <a:round/>
                <a:headEnd len="med" w="med" type="none"/>
                <a:tailEnd len="med" w="med" type="none"/>
              </a:ln>
            </p:spPr>
          </p:cxnSp>
          <p:cxnSp>
            <p:nvCxnSpPr>
              <p:cNvPr id="188" name="Google Shape;188;p2"/>
              <p:cNvCxnSpPr/>
              <p:nvPr/>
            </p:nvCxnSpPr>
            <p:spPr>
              <a:xfrm>
                <a:off x="2381" y="1586"/>
                <a:ext cx="20" cy="14"/>
              </a:xfrm>
              <a:prstGeom prst="straightConnector1">
                <a:avLst/>
              </a:prstGeom>
              <a:noFill/>
              <a:ln cap="flat" cmpd="sng" w="9525">
                <a:solidFill>
                  <a:srgbClr val="FF9900"/>
                </a:solidFill>
                <a:prstDash val="solid"/>
                <a:round/>
                <a:headEnd len="med" w="med" type="none"/>
                <a:tailEnd len="med" w="med" type="none"/>
              </a:ln>
            </p:spPr>
          </p:cxnSp>
          <p:cxnSp>
            <p:nvCxnSpPr>
              <p:cNvPr id="189" name="Google Shape;189;p2"/>
              <p:cNvCxnSpPr/>
              <p:nvPr/>
            </p:nvCxnSpPr>
            <p:spPr>
              <a:xfrm>
                <a:off x="2427" y="1623"/>
                <a:ext cx="5" cy="9"/>
              </a:xfrm>
              <a:prstGeom prst="straightConnector1">
                <a:avLst/>
              </a:prstGeom>
              <a:noFill/>
              <a:ln cap="flat" cmpd="sng" w="9525">
                <a:solidFill>
                  <a:srgbClr val="FF9900"/>
                </a:solidFill>
                <a:prstDash val="solid"/>
                <a:round/>
                <a:headEnd len="med" w="med" type="none"/>
                <a:tailEnd len="med" w="med" type="none"/>
              </a:ln>
            </p:spPr>
          </p:cxnSp>
          <p:cxnSp>
            <p:nvCxnSpPr>
              <p:cNvPr id="190" name="Google Shape;190;p2"/>
              <p:cNvCxnSpPr/>
              <p:nvPr/>
            </p:nvCxnSpPr>
            <p:spPr>
              <a:xfrm>
                <a:off x="2446" y="1652"/>
                <a:ext cx="11" cy="17"/>
              </a:xfrm>
              <a:prstGeom prst="straightConnector1">
                <a:avLst/>
              </a:prstGeom>
              <a:noFill/>
              <a:ln cap="flat" cmpd="sng" w="9525">
                <a:solidFill>
                  <a:srgbClr val="FF9900"/>
                </a:solidFill>
                <a:prstDash val="solid"/>
                <a:round/>
                <a:headEnd len="med" w="med" type="none"/>
                <a:tailEnd len="med" w="med" type="none"/>
              </a:ln>
            </p:spPr>
          </p:cxnSp>
          <p:sp>
            <p:nvSpPr>
              <p:cNvPr id="191" name="Google Shape;191;p2"/>
              <p:cNvSpPr/>
              <p:nvPr/>
            </p:nvSpPr>
            <p:spPr>
              <a:xfrm>
                <a:off x="2464" y="1679"/>
                <a:ext cx="2" cy="12"/>
              </a:xfrm>
              <a:custGeom>
                <a:rect b="b" l="l" r="r" t="t"/>
                <a:pathLst>
                  <a:path extrusionOk="0" h="10" w="2">
                    <a:moveTo>
                      <a:pt x="0" y="0"/>
                    </a:moveTo>
                    <a:lnTo>
                      <a:pt x="2" y="2"/>
                    </a:lnTo>
                    <a:lnTo>
                      <a:pt x="2" y="1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92" name="Google Shape;192;p2"/>
              <p:cNvCxnSpPr/>
              <p:nvPr/>
            </p:nvCxnSpPr>
            <p:spPr>
              <a:xfrm rot="10800000">
                <a:off x="2466" y="1715"/>
                <a:ext cx="0" cy="13"/>
              </a:xfrm>
              <a:prstGeom prst="straightConnector1">
                <a:avLst/>
              </a:prstGeom>
              <a:noFill/>
              <a:ln cap="flat" cmpd="sng" w="9525">
                <a:solidFill>
                  <a:srgbClr val="FF9900"/>
                </a:solidFill>
                <a:prstDash val="solid"/>
                <a:round/>
                <a:headEnd len="med" w="med" type="none"/>
                <a:tailEnd len="med" w="med" type="none"/>
              </a:ln>
            </p:spPr>
          </p:cxnSp>
          <p:sp>
            <p:nvSpPr>
              <p:cNvPr id="193" name="Google Shape;193;p2"/>
              <p:cNvSpPr/>
              <p:nvPr/>
            </p:nvSpPr>
            <p:spPr>
              <a:xfrm>
                <a:off x="2476" y="1734"/>
                <a:ext cx="8" cy="21"/>
              </a:xfrm>
              <a:custGeom>
                <a:rect b="b" l="l" r="r" t="t"/>
                <a:pathLst>
                  <a:path extrusionOk="0" h="17" w="7">
                    <a:moveTo>
                      <a:pt x="0" y="0"/>
                    </a:moveTo>
                    <a:lnTo>
                      <a:pt x="2" y="4"/>
                    </a:lnTo>
                    <a:lnTo>
                      <a:pt x="7" y="17"/>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grpSp>
      <p:grpSp>
        <p:nvGrpSpPr>
          <p:cNvPr id="194" name="Google Shape;194;p2"/>
          <p:cNvGrpSpPr/>
          <p:nvPr/>
        </p:nvGrpSpPr>
        <p:grpSpPr>
          <a:xfrm>
            <a:off x="4307681" y="2022873"/>
            <a:ext cx="176213" cy="178594"/>
            <a:chOff x="2714" y="1927"/>
            <a:chExt cx="148" cy="150"/>
          </a:xfrm>
        </p:grpSpPr>
        <p:cxnSp>
          <p:nvCxnSpPr>
            <p:cNvPr id="195" name="Google Shape;195;p2"/>
            <p:cNvCxnSpPr/>
            <p:nvPr/>
          </p:nvCxnSpPr>
          <p:spPr>
            <a:xfrm flipH="1" rot="10800000">
              <a:off x="2714" y="1951"/>
              <a:ext cx="18" cy="15"/>
            </a:xfrm>
            <a:prstGeom prst="straightConnector1">
              <a:avLst/>
            </a:prstGeom>
            <a:noFill/>
            <a:ln cap="flat" cmpd="sng" w="9525">
              <a:solidFill>
                <a:srgbClr val="FF9900"/>
              </a:solidFill>
              <a:prstDash val="solid"/>
              <a:round/>
              <a:headEnd len="med" w="med" type="none"/>
              <a:tailEnd len="med" w="med" type="none"/>
            </a:ln>
          </p:spPr>
        </p:cxnSp>
        <p:cxnSp>
          <p:nvCxnSpPr>
            <p:cNvPr id="196" name="Google Shape;196;p2"/>
            <p:cNvCxnSpPr/>
            <p:nvPr/>
          </p:nvCxnSpPr>
          <p:spPr>
            <a:xfrm flipH="1" rot="10800000">
              <a:off x="2741" y="1938"/>
              <a:ext cx="9" cy="7"/>
            </a:xfrm>
            <a:prstGeom prst="straightConnector1">
              <a:avLst/>
            </a:prstGeom>
            <a:noFill/>
            <a:ln cap="flat" cmpd="sng" w="9525">
              <a:solidFill>
                <a:srgbClr val="FF9900"/>
              </a:solidFill>
              <a:prstDash val="solid"/>
              <a:round/>
              <a:headEnd len="med" w="med" type="none"/>
              <a:tailEnd len="med" w="med" type="none"/>
            </a:ln>
          </p:spPr>
        </p:cxnSp>
        <p:sp>
          <p:nvSpPr>
            <p:cNvPr id="197" name="Google Shape;197;p2"/>
            <p:cNvSpPr/>
            <p:nvPr/>
          </p:nvSpPr>
          <p:spPr>
            <a:xfrm>
              <a:off x="2759" y="1927"/>
              <a:ext cx="11" cy="4"/>
            </a:xfrm>
            <a:custGeom>
              <a:rect b="b" l="l" r="r" t="t"/>
              <a:pathLst>
                <a:path extrusionOk="0" h="2" w="9">
                  <a:moveTo>
                    <a:pt x="0" y="2"/>
                  </a:moveTo>
                  <a:lnTo>
                    <a:pt x="1" y="0"/>
                  </a:lnTo>
                  <a:lnTo>
                    <a:pt x="9"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98" name="Google Shape;198;p2"/>
            <p:cNvSpPr/>
            <p:nvPr/>
          </p:nvSpPr>
          <p:spPr>
            <a:xfrm>
              <a:off x="2795" y="1927"/>
              <a:ext cx="21" cy="7"/>
            </a:xfrm>
            <a:custGeom>
              <a:rect b="b" l="l" r="r" t="t"/>
              <a:pathLst>
                <a:path extrusionOk="0" h="6" w="18">
                  <a:moveTo>
                    <a:pt x="0" y="0"/>
                  </a:moveTo>
                  <a:lnTo>
                    <a:pt x="12" y="0"/>
                  </a:lnTo>
                  <a:lnTo>
                    <a:pt x="18" y="6"/>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99" name="Google Shape;199;p2"/>
            <p:cNvCxnSpPr/>
            <p:nvPr/>
          </p:nvCxnSpPr>
          <p:spPr>
            <a:xfrm>
              <a:off x="2827" y="1941"/>
              <a:ext cx="9" cy="7"/>
            </a:xfrm>
            <a:prstGeom prst="straightConnector1">
              <a:avLst/>
            </a:prstGeom>
            <a:noFill/>
            <a:ln cap="flat" cmpd="sng" w="9525">
              <a:solidFill>
                <a:srgbClr val="FF9900"/>
              </a:solidFill>
              <a:prstDash val="solid"/>
              <a:round/>
              <a:headEnd len="med" w="med" type="none"/>
              <a:tailEnd len="med" w="med" type="none"/>
            </a:ln>
          </p:spPr>
        </p:cxnSp>
        <p:cxnSp>
          <p:nvCxnSpPr>
            <p:cNvPr id="200" name="Google Shape;200;p2"/>
            <p:cNvCxnSpPr/>
            <p:nvPr/>
          </p:nvCxnSpPr>
          <p:spPr>
            <a:xfrm>
              <a:off x="2844" y="1952"/>
              <a:ext cx="6" cy="14"/>
            </a:xfrm>
            <a:prstGeom prst="straightConnector1">
              <a:avLst/>
            </a:prstGeom>
            <a:noFill/>
            <a:ln cap="flat" cmpd="sng" w="9525">
              <a:solidFill>
                <a:srgbClr val="FF9900"/>
              </a:solidFill>
              <a:prstDash val="solid"/>
              <a:round/>
              <a:headEnd len="med" w="med" type="none"/>
              <a:tailEnd len="med" w="med" type="none"/>
            </a:ln>
          </p:spPr>
        </p:cxnSp>
        <p:cxnSp>
          <p:nvCxnSpPr>
            <p:cNvPr id="201" name="Google Shape;201;p2"/>
            <p:cNvCxnSpPr/>
            <p:nvPr/>
          </p:nvCxnSpPr>
          <p:spPr>
            <a:xfrm>
              <a:off x="2855" y="1987"/>
              <a:ext cx="2" cy="22"/>
            </a:xfrm>
            <a:prstGeom prst="straightConnector1">
              <a:avLst/>
            </a:prstGeom>
            <a:noFill/>
            <a:ln cap="flat" cmpd="sng" w="9525">
              <a:solidFill>
                <a:srgbClr val="FF9900"/>
              </a:solidFill>
              <a:prstDash val="solid"/>
              <a:round/>
              <a:headEnd len="med" w="med" type="none"/>
              <a:tailEnd len="med" w="med" type="none"/>
            </a:ln>
          </p:spPr>
        </p:cxnSp>
        <p:sp>
          <p:nvSpPr>
            <p:cNvPr id="202" name="Google Shape;202;p2"/>
            <p:cNvSpPr/>
            <p:nvPr/>
          </p:nvSpPr>
          <p:spPr>
            <a:xfrm>
              <a:off x="2850" y="2021"/>
              <a:ext cx="5" cy="9"/>
            </a:xfrm>
            <a:custGeom>
              <a:rect b="b" l="l" r="r" t="t"/>
              <a:pathLst>
                <a:path extrusionOk="0" h="8" w="6">
                  <a:moveTo>
                    <a:pt x="6" y="0"/>
                  </a:moveTo>
                  <a:lnTo>
                    <a:pt x="6" y="2"/>
                  </a:lnTo>
                  <a:lnTo>
                    <a:pt x="0" y="8"/>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203" name="Google Shape;203;p2"/>
            <p:cNvCxnSpPr/>
            <p:nvPr/>
          </p:nvCxnSpPr>
          <p:spPr>
            <a:xfrm flipH="1">
              <a:off x="2838" y="2040"/>
              <a:ext cx="6" cy="10"/>
            </a:xfrm>
            <a:prstGeom prst="straightConnector1">
              <a:avLst/>
            </a:prstGeom>
            <a:noFill/>
            <a:ln cap="flat" cmpd="sng" w="9525">
              <a:solidFill>
                <a:srgbClr val="FF9900"/>
              </a:solidFill>
              <a:prstDash val="solid"/>
              <a:round/>
              <a:headEnd len="med" w="med" type="none"/>
              <a:tailEnd len="med" w="med" type="none"/>
            </a:ln>
          </p:spPr>
        </p:cxnSp>
        <p:cxnSp>
          <p:nvCxnSpPr>
            <p:cNvPr id="204" name="Google Shape;204;p2"/>
            <p:cNvCxnSpPr/>
            <p:nvPr/>
          </p:nvCxnSpPr>
          <p:spPr>
            <a:xfrm>
              <a:off x="2843" y="2066"/>
              <a:ext cx="19" cy="11"/>
            </a:xfrm>
            <a:prstGeom prst="straightConnector1">
              <a:avLst/>
            </a:prstGeom>
            <a:noFill/>
            <a:ln cap="flat" cmpd="sng" w="9525">
              <a:solidFill>
                <a:srgbClr val="FF9900"/>
              </a:solidFill>
              <a:prstDash val="solid"/>
              <a:round/>
              <a:headEnd len="med" w="med" type="none"/>
              <a:tailEnd len="med" w="med" type="none"/>
            </a:ln>
          </p:spPr>
        </p:cxnSp>
      </p:grpSp>
      <p:grpSp>
        <p:nvGrpSpPr>
          <p:cNvPr id="205" name="Google Shape;205;p2"/>
          <p:cNvGrpSpPr/>
          <p:nvPr/>
        </p:nvGrpSpPr>
        <p:grpSpPr>
          <a:xfrm>
            <a:off x="4495800" y="2207420"/>
            <a:ext cx="271463" cy="159544"/>
            <a:chOff x="2872" y="2082"/>
            <a:chExt cx="228" cy="134"/>
          </a:xfrm>
        </p:grpSpPr>
        <p:cxnSp>
          <p:nvCxnSpPr>
            <p:cNvPr id="206" name="Google Shape;206;p2"/>
            <p:cNvCxnSpPr/>
            <p:nvPr/>
          </p:nvCxnSpPr>
          <p:spPr>
            <a:xfrm>
              <a:off x="2872" y="2082"/>
              <a:ext cx="10" cy="7"/>
            </a:xfrm>
            <a:prstGeom prst="straightConnector1">
              <a:avLst/>
            </a:prstGeom>
            <a:noFill/>
            <a:ln cap="flat" cmpd="sng" w="9525">
              <a:solidFill>
                <a:srgbClr val="FF9900"/>
              </a:solidFill>
              <a:prstDash val="solid"/>
              <a:round/>
              <a:headEnd len="med" w="med" type="none"/>
              <a:tailEnd len="med" w="med" type="none"/>
            </a:ln>
          </p:spPr>
        </p:cxnSp>
        <p:cxnSp>
          <p:nvCxnSpPr>
            <p:cNvPr id="207" name="Google Shape;207;p2"/>
            <p:cNvCxnSpPr/>
            <p:nvPr/>
          </p:nvCxnSpPr>
          <p:spPr>
            <a:xfrm>
              <a:off x="2892" y="2095"/>
              <a:ext cx="10" cy="5"/>
            </a:xfrm>
            <a:prstGeom prst="straightConnector1">
              <a:avLst/>
            </a:prstGeom>
            <a:noFill/>
            <a:ln cap="flat" cmpd="sng" w="9525">
              <a:solidFill>
                <a:srgbClr val="FF9900"/>
              </a:solidFill>
              <a:prstDash val="solid"/>
              <a:round/>
              <a:headEnd len="med" w="med" type="none"/>
              <a:tailEnd len="med" w="med" type="none"/>
            </a:ln>
          </p:spPr>
        </p:cxnSp>
        <p:cxnSp>
          <p:nvCxnSpPr>
            <p:cNvPr id="208" name="Google Shape;208;p2"/>
            <p:cNvCxnSpPr/>
            <p:nvPr/>
          </p:nvCxnSpPr>
          <p:spPr>
            <a:xfrm>
              <a:off x="2923" y="2110"/>
              <a:ext cx="18" cy="14"/>
            </a:xfrm>
            <a:prstGeom prst="straightConnector1">
              <a:avLst/>
            </a:prstGeom>
            <a:noFill/>
            <a:ln cap="flat" cmpd="sng" w="9525">
              <a:solidFill>
                <a:srgbClr val="FF9900"/>
              </a:solidFill>
              <a:prstDash val="solid"/>
              <a:round/>
              <a:headEnd len="med" w="med" type="none"/>
              <a:tailEnd len="med" w="med" type="none"/>
            </a:ln>
          </p:spPr>
        </p:cxnSp>
        <p:cxnSp>
          <p:nvCxnSpPr>
            <p:cNvPr id="209" name="Google Shape;209;p2"/>
            <p:cNvCxnSpPr/>
            <p:nvPr/>
          </p:nvCxnSpPr>
          <p:spPr>
            <a:xfrm>
              <a:off x="2953" y="2128"/>
              <a:ext cx="8" cy="8"/>
            </a:xfrm>
            <a:prstGeom prst="straightConnector1">
              <a:avLst/>
            </a:prstGeom>
            <a:noFill/>
            <a:ln cap="flat" cmpd="sng" w="9525">
              <a:solidFill>
                <a:srgbClr val="FF9900"/>
              </a:solidFill>
              <a:prstDash val="solid"/>
              <a:round/>
              <a:headEnd len="med" w="med" type="none"/>
              <a:tailEnd len="med" w="med" type="none"/>
            </a:ln>
          </p:spPr>
        </p:cxnSp>
        <p:cxnSp>
          <p:nvCxnSpPr>
            <p:cNvPr id="210" name="Google Shape;210;p2"/>
            <p:cNvCxnSpPr/>
            <p:nvPr/>
          </p:nvCxnSpPr>
          <p:spPr>
            <a:xfrm>
              <a:off x="2973" y="2142"/>
              <a:ext cx="9" cy="3"/>
            </a:xfrm>
            <a:prstGeom prst="straightConnector1">
              <a:avLst/>
            </a:prstGeom>
            <a:noFill/>
            <a:ln cap="flat" cmpd="sng" w="9525">
              <a:solidFill>
                <a:srgbClr val="FF9900"/>
              </a:solidFill>
              <a:prstDash val="solid"/>
              <a:round/>
              <a:headEnd len="med" w="med" type="none"/>
              <a:tailEnd len="med" w="med" type="none"/>
            </a:ln>
          </p:spPr>
        </p:cxnSp>
        <p:cxnSp>
          <p:nvCxnSpPr>
            <p:cNvPr id="211" name="Google Shape;211;p2"/>
            <p:cNvCxnSpPr/>
            <p:nvPr/>
          </p:nvCxnSpPr>
          <p:spPr>
            <a:xfrm>
              <a:off x="3002" y="2159"/>
              <a:ext cx="20" cy="11"/>
            </a:xfrm>
            <a:prstGeom prst="straightConnector1">
              <a:avLst/>
            </a:prstGeom>
            <a:noFill/>
            <a:ln cap="flat" cmpd="sng" w="9525">
              <a:solidFill>
                <a:srgbClr val="FF9900"/>
              </a:solidFill>
              <a:prstDash val="solid"/>
              <a:round/>
              <a:headEnd len="med" w="med" type="none"/>
              <a:tailEnd len="med" w="med" type="none"/>
            </a:ln>
          </p:spPr>
        </p:cxnSp>
        <p:cxnSp>
          <p:nvCxnSpPr>
            <p:cNvPr id="212" name="Google Shape;212;p2"/>
            <p:cNvCxnSpPr/>
            <p:nvPr/>
          </p:nvCxnSpPr>
          <p:spPr>
            <a:xfrm>
              <a:off x="3030" y="2177"/>
              <a:ext cx="12" cy="6"/>
            </a:xfrm>
            <a:prstGeom prst="straightConnector1">
              <a:avLst/>
            </a:prstGeom>
            <a:noFill/>
            <a:ln cap="flat" cmpd="sng" w="9525">
              <a:solidFill>
                <a:srgbClr val="FF9900"/>
              </a:solidFill>
              <a:prstDash val="solid"/>
              <a:round/>
              <a:headEnd len="med" w="med" type="none"/>
              <a:tailEnd len="med" w="med" type="none"/>
            </a:ln>
          </p:spPr>
        </p:cxnSp>
        <p:cxnSp>
          <p:nvCxnSpPr>
            <p:cNvPr id="213" name="Google Shape;213;p2"/>
            <p:cNvCxnSpPr/>
            <p:nvPr/>
          </p:nvCxnSpPr>
          <p:spPr>
            <a:xfrm>
              <a:off x="3051" y="2188"/>
              <a:ext cx="12" cy="7"/>
            </a:xfrm>
            <a:prstGeom prst="straightConnector1">
              <a:avLst/>
            </a:prstGeom>
            <a:noFill/>
            <a:ln cap="flat" cmpd="sng" w="9525">
              <a:solidFill>
                <a:srgbClr val="FF9900"/>
              </a:solidFill>
              <a:prstDash val="solid"/>
              <a:round/>
              <a:headEnd len="med" w="med" type="none"/>
              <a:tailEnd len="med" w="med" type="none"/>
            </a:ln>
          </p:spPr>
        </p:cxnSp>
        <p:cxnSp>
          <p:nvCxnSpPr>
            <p:cNvPr id="214" name="Google Shape;214;p2"/>
            <p:cNvCxnSpPr/>
            <p:nvPr/>
          </p:nvCxnSpPr>
          <p:spPr>
            <a:xfrm>
              <a:off x="3082" y="2205"/>
              <a:ext cx="18" cy="11"/>
            </a:xfrm>
            <a:prstGeom prst="straightConnector1">
              <a:avLst/>
            </a:prstGeom>
            <a:noFill/>
            <a:ln cap="flat" cmpd="sng" w="9525">
              <a:solidFill>
                <a:srgbClr val="FF9900"/>
              </a:solidFill>
              <a:prstDash val="solid"/>
              <a:round/>
              <a:headEnd len="med" w="med" type="none"/>
              <a:tailEnd len="med" w="med" type="none"/>
            </a:ln>
          </p:spPr>
        </p:cxnSp>
      </p:grpSp>
      <p:grpSp>
        <p:nvGrpSpPr>
          <p:cNvPr id="215" name="Google Shape;215;p2"/>
          <p:cNvGrpSpPr/>
          <p:nvPr/>
        </p:nvGrpSpPr>
        <p:grpSpPr>
          <a:xfrm>
            <a:off x="4782741" y="2376487"/>
            <a:ext cx="152400" cy="623888"/>
            <a:chOff x="3113" y="2224"/>
            <a:chExt cx="128" cy="524"/>
          </a:xfrm>
        </p:grpSpPr>
        <p:cxnSp>
          <p:nvCxnSpPr>
            <p:cNvPr id="216" name="Google Shape;216;p2"/>
            <p:cNvCxnSpPr/>
            <p:nvPr/>
          </p:nvCxnSpPr>
          <p:spPr>
            <a:xfrm>
              <a:off x="3113" y="2224"/>
              <a:ext cx="8" cy="2"/>
            </a:xfrm>
            <a:prstGeom prst="straightConnector1">
              <a:avLst/>
            </a:prstGeom>
            <a:noFill/>
            <a:ln cap="flat" cmpd="sng" w="9525">
              <a:solidFill>
                <a:srgbClr val="FF9900"/>
              </a:solidFill>
              <a:prstDash val="solid"/>
              <a:round/>
              <a:headEnd len="med" w="med" type="none"/>
              <a:tailEnd len="med" w="med" type="none"/>
            </a:ln>
          </p:spPr>
        </p:cxnSp>
        <p:cxnSp>
          <p:nvCxnSpPr>
            <p:cNvPr id="217" name="Google Shape;217;p2"/>
            <p:cNvCxnSpPr/>
            <p:nvPr/>
          </p:nvCxnSpPr>
          <p:spPr>
            <a:xfrm>
              <a:off x="3132" y="2233"/>
              <a:ext cx="9" cy="7"/>
            </a:xfrm>
            <a:prstGeom prst="straightConnector1">
              <a:avLst/>
            </a:prstGeom>
            <a:noFill/>
            <a:ln cap="flat" cmpd="sng" w="9525">
              <a:solidFill>
                <a:srgbClr val="FF9900"/>
              </a:solidFill>
              <a:prstDash val="solid"/>
              <a:round/>
              <a:headEnd len="med" w="med" type="none"/>
              <a:tailEnd len="med" w="med" type="none"/>
            </a:ln>
          </p:spPr>
        </p:cxnSp>
        <p:sp>
          <p:nvSpPr>
            <p:cNvPr id="218" name="Google Shape;218;p2"/>
            <p:cNvSpPr/>
            <p:nvPr/>
          </p:nvSpPr>
          <p:spPr>
            <a:xfrm>
              <a:off x="3161" y="2253"/>
              <a:ext cx="14" cy="15"/>
            </a:xfrm>
            <a:custGeom>
              <a:rect b="b" l="l" r="r" t="t"/>
              <a:pathLst>
                <a:path extrusionOk="0" h="13" w="12">
                  <a:moveTo>
                    <a:pt x="0" y="0"/>
                  </a:moveTo>
                  <a:lnTo>
                    <a:pt x="10" y="5"/>
                  </a:lnTo>
                  <a:lnTo>
                    <a:pt x="12" y="13"/>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219" name="Google Shape;219;p2"/>
            <p:cNvCxnSpPr/>
            <p:nvPr/>
          </p:nvCxnSpPr>
          <p:spPr>
            <a:xfrm>
              <a:off x="3179" y="2279"/>
              <a:ext cx="0" cy="12"/>
            </a:xfrm>
            <a:prstGeom prst="straightConnector1">
              <a:avLst/>
            </a:prstGeom>
            <a:noFill/>
            <a:ln cap="flat" cmpd="sng" w="9525">
              <a:solidFill>
                <a:srgbClr val="FF9900"/>
              </a:solidFill>
              <a:prstDash val="solid"/>
              <a:round/>
              <a:headEnd len="med" w="med" type="none"/>
              <a:tailEnd len="med" w="med" type="none"/>
            </a:ln>
          </p:spPr>
        </p:cxnSp>
        <p:cxnSp>
          <p:nvCxnSpPr>
            <p:cNvPr id="220" name="Google Shape;220;p2"/>
            <p:cNvCxnSpPr/>
            <p:nvPr/>
          </p:nvCxnSpPr>
          <p:spPr>
            <a:xfrm>
              <a:off x="3179" y="2302"/>
              <a:ext cx="2" cy="11"/>
            </a:xfrm>
            <a:prstGeom prst="straightConnector1">
              <a:avLst/>
            </a:prstGeom>
            <a:noFill/>
            <a:ln cap="flat" cmpd="sng" w="9525">
              <a:solidFill>
                <a:srgbClr val="FF9900"/>
              </a:solidFill>
              <a:prstDash val="solid"/>
              <a:round/>
              <a:headEnd len="med" w="med" type="none"/>
              <a:tailEnd len="med" w="med" type="none"/>
            </a:ln>
          </p:spPr>
        </p:cxnSp>
        <p:cxnSp>
          <p:nvCxnSpPr>
            <p:cNvPr id="221" name="Google Shape;221;p2"/>
            <p:cNvCxnSpPr/>
            <p:nvPr/>
          </p:nvCxnSpPr>
          <p:spPr>
            <a:xfrm>
              <a:off x="3184" y="2336"/>
              <a:ext cx="2" cy="23"/>
            </a:xfrm>
            <a:prstGeom prst="straightConnector1">
              <a:avLst/>
            </a:prstGeom>
            <a:noFill/>
            <a:ln cap="flat" cmpd="sng" w="9525">
              <a:solidFill>
                <a:srgbClr val="FF9900"/>
              </a:solidFill>
              <a:prstDash val="solid"/>
              <a:round/>
              <a:headEnd len="med" w="med" type="none"/>
              <a:tailEnd len="med" w="med" type="none"/>
            </a:ln>
          </p:spPr>
        </p:cxnSp>
        <p:cxnSp>
          <p:nvCxnSpPr>
            <p:cNvPr id="222" name="Google Shape;222;p2"/>
            <p:cNvCxnSpPr/>
            <p:nvPr/>
          </p:nvCxnSpPr>
          <p:spPr>
            <a:xfrm>
              <a:off x="3188" y="2370"/>
              <a:ext cx="3" cy="13"/>
            </a:xfrm>
            <a:prstGeom prst="straightConnector1">
              <a:avLst/>
            </a:prstGeom>
            <a:noFill/>
            <a:ln cap="flat" cmpd="sng" w="9525">
              <a:solidFill>
                <a:srgbClr val="FF9900"/>
              </a:solidFill>
              <a:prstDash val="solid"/>
              <a:round/>
              <a:headEnd len="med" w="med" type="none"/>
              <a:tailEnd len="med" w="med" type="none"/>
            </a:ln>
          </p:spPr>
        </p:cxnSp>
        <p:cxnSp>
          <p:nvCxnSpPr>
            <p:cNvPr id="223" name="Google Shape;223;p2"/>
            <p:cNvCxnSpPr/>
            <p:nvPr/>
          </p:nvCxnSpPr>
          <p:spPr>
            <a:xfrm>
              <a:off x="3191" y="2394"/>
              <a:ext cx="1" cy="12"/>
            </a:xfrm>
            <a:prstGeom prst="straightConnector1">
              <a:avLst/>
            </a:prstGeom>
            <a:noFill/>
            <a:ln cap="flat" cmpd="sng" w="9525">
              <a:solidFill>
                <a:srgbClr val="FF9900"/>
              </a:solidFill>
              <a:prstDash val="solid"/>
              <a:round/>
              <a:headEnd len="med" w="med" type="none"/>
              <a:tailEnd len="med" w="med" type="none"/>
            </a:ln>
          </p:spPr>
        </p:cxnSp>
        <p:cxnSp>
          <p:nvCxnSpPr>
            <p:cNvPr id="224" name="Google Shape;224;p2"/>
            <p:cNvCxnSpPr/>
            <p:nvPr/>
          </p:nvCxnSpPr>
          <p:spPr>
            <a:xfrm>
              <a:off x="3199" y="2427"/>
              <a:ext cx="2" cy="24"/>
            </a:xfrm>
            <a:prstGeom prst="straightConnector1">
              <a:avLst/>
            </a:prstGeom>
            <a:noFill/>
            <a:ln cap="flat" cmpd="sng" w="9525">
              <a:solidFill>
                <a:srgbClr val="FF9900"/>
              </a:solidFill>
              <a:prstDash val="solid"/>
              <a:round/>
              <a:headEnd len="med" w="med" type="none"/>
              <a:tailEnd len="med" w="med" type="none"/>
            </a:ln>
          </p:spPr>
        </p:cxnSp>
        <p:cxnSp>
          <p:nvCxnSpPr>
            <p:cNvPr id="225" name="Google Shape;225;p2"/>
            <p:cNvCxnSpPr/>
            <p:nvPr/>
          </p:nvCxnSpPr>
          <p:spPr>
            <a:xfrm>
              <a:off x="3201" y="2462"/>
              <a:ext cx="4" cy="10"/>
            </a:xfrm>
            <a:prstGeom prst="straightConnector1">
              <a:avLst/>
            </a:prstGeom>
            <a:noFill/>
            <a:ln cap="flat" cmpd="sng" w="9525">
              <a:solidFill>
                <a:srgbClr val="FF9900"/>
              </a:solidFill>
              <a:prstDash val="solid"/>
              <a:round/>
              <a:headEnd len="med" w="med" type="none"/>
              <a:tailEnd len="med" w="med" type="none"/>
            </a:ln>
          </p:spPr>
        </p:cxnSp>
        <p:cxnSp>
          <p:nvCxnSpPr>
            <p:cNvPr id="226" name="Google Shape;226;p2"/>
            <p:cNvCxnSpPr/>
            <p:nvPr/>
          </p:nvCxnSpPr>
          <p:spPr>
            <a:xfrm>
              <a:off x="3205" y="2485"/>
              <a:ext cx="1" cy="11"/>
            </a:xfrm>
            <a:prstGeom prst="straightConnector1">
              <a:avLst/>
            </a:prstGeom>
            <a:noFill/>
            <a:ln cap="flat" cmpd="sng" w="9525">
              <a:solidFill>
                <a:srgbClr val="FF9900"/>
              </a:solidFill>
              <a:prstDash val="solid"/>
              <a:round/>
              <a:headEnd len="med" w="med" type="none"/>
              <a:tailEnd len="med" w="med" type="none"/>
            </a:ln>
          </p:spPr>
        </p:cxnSp>
        <p:cxnSp>
          <p:nvCxnSpPr>
            <p:cNvPr id="227" name="Google Shape;227;p2"/>
            <p:cNvCxnSpPr/>
            <p:nvPr/>
          </p:nvCxnSpPr>
          <p:spPr>
            <a:xfrm>
              <a:off x="3209" y="2522"/>
              <a:ext cx="2" cy="21"/>
            </a:xfrm>
            <a:prstGeom prst="straightConnector1">
              <a:avLst/>
            </a:prstGeom>
            <a:noFill/>
            <a:ln cap="flat" cmpd="sng" w="9525">
              <a:solidFill>
                <a:srgbClr val="FF9900"/>
              </a:solidFill>
              <a:prstDash val="solid"/>
              <a:round/>
              <a:headEnd len="med" w="med" type="none"/>
              <a:tailEnd len="med" w="med" type="none"/>
            </a:ln>
          </p:spPr>
        </p:cxnSp>
        <p:cxnSp>
          <p:nvCxnSpPr>
            <p:cNvPr id="228" name="Google Shape;228;p2"/>
            <p:cNvCxnSpPr/>
            <p:nvPr/>
          </p:nvCxnSpPr>
          <p:spPr>
            <a:xfrm>
              <a:off x="3213" y="2554"/>
              <a:ext cx="2" cy="11"/>
            </a:xfrm>
            <a:prstGeom prst="straightConnector1">
              <a:avLst/>
            </a:prstGeom>
            <a:noFill/>
            <a:ln cap="flat" cmpd="sng" w="9525">
              <a:solidFill>
                <a:srgbClr val="FF9900"/>
              </a:solidFill>
              <a:prstDash val="solid"/>
              <a:round/>
              <a:headEnd len="med" w="med" type="none"/>
              <a:tailEnd len="med" w="med" type="none"/>
            </a:ln>
          </p:spPr>
        </p:cxnSp>
        <p:cxnSp>
          <p:nvCxnSpPr>
            <p:cNvPr id="229" name="Google Shape;229;p2"/>
            <p:cNvCxnSpPr/>
            <p:nvPr/>
          </p:nvCxnSpPr>
          <p:spPr>
            <a:xfrm>
              <a:off x="3218" y="2577"/>
              <a:ext cx="1" cy="11"/>
            </a:xfrm>
            <a:prstGeom prst="straightConnector1">
              <a:avLst/>
            </a:prstGeom>
            <a:noFill/>
            <a:ln cap="flat" cmpd="sng" w="9525">
              <a:solidFill>
                <a:srgbClr val="FF9900"/>
              </a:solidFill>
              <a:prstDash val="solid"/>
              <a:round/>
              <a:headEnd len="med" w="med" type="none"/>
              <a:tailEnd len="med" w="med" type="none"/>
            </a:ln>
          </p:spPr>
        </p:cxnSp>
        <p:cxnSp>
          <p:nvCxnSpPr>
            <p:cNvPr id="230" name="Google Shape;230;p2"/>
            <p:cNvCxnSpPr/>
            <p:nvPr/>
          </p:nvCxnSpPr>
          <p:spPr>
            <a:xfrm>
              <a:off x="3221" y="2611"/>
              <a:ext cx="4" cy="23"/>
            </a:xfrm>
            <a:prstGeom prst="straightConnector1">
              <a:avLst/>
            </a:prstGeom>
            <a:noFill/>
            <a:ln cap="flat" cmpd="sng" w="9525">
              <a:solidFill>
                <a:srgbClr val="FF9900"/>
              </a:solidFill>
              <a:prstDash val="solid"/>
              <a:round/>
              <a:headEnd len="med" w="med" type="none"/>
              <a:tailEnd len="med" w="med" type="none"/>
            </a:ln>
          </p:spPr>
        </p:cxnSp>
        <p:cxnSp>
          <p:nvCxnSpPr>
            <p:cNvPr id="231" name="Google Shape;231;p2"/>
            <p:cNvCxnSpPr/>
            <p:nvPr/>
          </p:nvCxnSpPr>
          <p:spPr>
            <a:xfrm>
              <a:off x="3227" y="2645"/>
              <a:ext cx="1" cy="13"/>
            </a:xfrm>
            <a:prstGeom prst="straightConnector1">
              <a:avLst/>
            </a:prstGeom>
            <a:noFill/>
            <a:ln cap="flat" cmpd="sng" w="9525">
              <a:solidFill>
                <a:srgbClr val="FF9900"/>
              </a:solidFill>
              <a:prstDash val="solid"/>
              <a:round/>
              <a:headEnd len="med" w="med" type="none"/>
              <a:tailEnd len="med" w="med" type="none"/>
            </a:ln>
          </p:spPr>
        </p:cxnSp>
        <p:cxnSp>
          <p:nvCxnSpPr>
            <p:cNvPr id="232" name="Google Shape;232;p2"/>
            <p:cNvCxnSpPr/>
            <p:nvPr/>
          </p:nvCxnSpPr>
          <p:spPr>
            <a:xfrm>
              <a:off x="3230" y="2669"/>
              <a:ext cx="2" cy="11"/>
            </a:xfrm>
            <a:prstGeom prst="straightConnector1">
              <a:avLst/>
            </a:prstGeom>
            <a:noFill/>
            <a:ln cap="flat" cmpd="sng" w="9525">
              <a:solidFill>
                <a:srgbClr val="FF9900"/>
              </a:solidFill>
              <a:prstDash val="solid"/>
              <a:round/>
              <a:headEnd len="med" w="med" type="none"/>
              <a:tailEnd len="med" w="med" type="none"/>
            </a:ln>
          </p:spPr>
        </p:cxnSp>
        <p:cxnSp>
          <p:nvCxnSpPr>
            <p:cNvPr id="233" name="Google Shape;233;p2"/>
            <p:cNvCxnSpPr/>
            <p:nvPr/>
          </p:nvCxnSpPr>
          <p:spPr>
            <a:xfrm>
              <a:off x="3233" y="2701"/>
              <a:ext cx="4" cy="25"/>
            </a:xfrm>
            <a:prstGeom prst="straightConnector1">
              <a:avLst/>
            </a:prstGeom>
            <a:noFill/>
            <a:ln cap="flat" cmpd="sng" w="9525">
              <a:solidFill>
                <a:srgbClr val="FF9900"/>
              </a:solidFill>
              <a:prstDash val="solid"/>
              <a:round/>
              <a:headEnd len="med" w="med" type="none"/>
              <a:tailEnd len="med" w="med" type="none"/>
            </a:ln>
          </p:spPr>
        </p:cxnSp>
        <p:cxnSp>
          <p:nvCxnSpPr>
            <p:cNvPr id="234" name="Google Shape;234;p2"/>
            <p:cNvCxnSpPr/>
            <p:nvPr/>
          </p:nvCxnSpPr>
          <p:spPr>
            <a:xfrm>
              <a:off x="3237" y="2736"/>
              <a:ext cx="4" cy="12"/>
            </a:xfrm>
            <a:prstGeom prst="straightConnector1">
              <a:avLst/>
            </a:prstGeom>
            <a:noFill/>
            <a:ln cap="flat" cmpd="sng" w="9525">
              <a:solidFill>
                <a:srgbClr val="FF9900"/>
              </a:solidFill>
              <a:prstDash val="solid"/>
              <a:round/>
              <a:headEnd len="med" w="med" type="none"/>
              <a:tailEnd len="med" w="med" type="none"/>
            </a:ln>
          </p:spPr>
        </p:cxnSp>
      </p:grpSp>
      <p:grpSp>
        <p:nvGrpSpPr>
          <p:cNvPr id="235" name="Google Shape;235;p2"/>
          <p:cNvGrpSpPr/>
          <p:nvPr/>
        </p:nvGrpSpPr>
        <p:grpSpPr>
          <a:xfrm>
            <a:off x="4925617" y="3012283"/>
            <a:ext cx="54769" cy="554831"/>
            <a:chOff x="3233" y="2758"/>
            <a:chExt cx="46" cy="466"/>
          </a:xfrm>
        </p:grpSpPr>
        <p:grpSp>
          <p:nvGrpSpPr>
            <p:cNvPr id="236" name="Google Shape;236;p2"/>
            <p:cNvGrpSpPr/>
            <p:nvPr/>
          </p:nvGrpSpPr>
          <p:grpSpPr>
            <a:xfrm>
              <a:off x="3237" y="2758"/>
              <a:ext cx="42" cy="445"/>
              <a:chOff x="3237" y="2758"/>
              <a:chExt cx="42" cy="445"/>
            </a:xfrm>
          </p:grpSpPr>
          <p:cxnSp>
            <p:nvCxnSpPr>
              <p:cNvPr id="237" name="Google Shape;237;p2"/>
              <p:cNvCxnSpPr/>
              <p:nvPr/>
            </p:nvCxnSpPr>
            <p:spPr>
              <a:xfrm>
                <a:off x="3242" y="2758"/>
                <a:ext cx="1" cy="12"/>
              </a:xfrm>
              <a:prstGeom prst="straightConnector1">
                <a:avLst/>
              </a:prstGeom>
              <a:noFill/>
              <a:ln cap="flat" cmpd="sng" w="9525">
                <a:solidFill>
                  <a:srgbClr val="FF9900"/>
                </a:solidFill>
                <a:prstDash val="solid"/>
                <a:round/>
                <a:headEnd len="med" w="med" type="none"/>
                <a:tailEnd len="med" w="med" type="none"/>
              </a:ln>
            </p:spPr>
          </p:cxnSp>
          <p:cxnSp>
            <p:nvCxnSpPr>
              <p:cNvPr id="238" name="Google Shape;238;p2"/>
              <p:cNvCxnSpPr/>
              <p:nvPr/>
            </p:nvCxnSpPr>
            <p:spPr>
              <a:xfrm>
                <a:off x="3247" y="2792"/>
                <a:ext cx="2" cy="25"/>
              </a:xfrm>
              <a:prstGeom prst="straightConnector1">
                <a:avLst/>
              </a:prstGeom>
              <a:noFill/>
              <a:ln cap="flat" cmpd="sng" w="9525">
                <a:solidFill>
                  <a:srgbClr val="FF9900"/>
                </a:solidFill>
                <a:prstDash val="solid"/>
                <a:round/>
                <a:headEnd len="med" w="med" type="none"/>
                <a:tailEnd len="med" w="med" type="none"/>
              </a:ln>
            </p:spPr>
          </p:cxnSp>
          <p:cxnSp>
            <p:nvCxnSpPr>
              <p:cNvPr id="239" name="Google Shape;239;p2"/>
              <p:cNvCxnSpPr/>
              <p:nvPr/>
            </p:nvCxnSpPr>
            <p:spPr>
              <a:xfrm>
                <a:off x="3253" y="2827"/>
                <a:ext cx="0" cy="13"/>
              </a:xfrm>
              <a:prstGeom prst="straightConnector1">
                <a:avLst/>
              </a:prstGeom>
              <a:noFill/>
              <a:ln cap="flat" cmpd="sng" w="9525">
                <a:solidFill>
                  <a:srgbClr val="FF9900"/>
                </a:solidFill>
                <a:prstDash val="solid"/>
                <a:round/>
                <a:headEnd len="med" w="med" type="none"/>
                <a:tailEnd len="med" w="med" type="none"/>
              </a:ln>
            </p:spPr>
          </p:cxnSp>
          <p:cxnSp>
            <p:nvCxnSpPr>
              <p:cNvPr id="240" name="Google Shape;240;p2"/>
              <p:cNvCxnSpPr/>
              <p:nvPr/>
            </p:nvCxnSpPr>
            <p:spPr>
              <a:xfrm>
                <a:off x="3254" y="2851"/>
                <a:ext cx="2" cy="12"/>
              </a:xfrm>
              <a:prstGeom prst="straightConnector1">
                <a:avLst/>
              </a:prstGeom>
              <a:noFill/>
              <a:ln cap="flat" cmpd="sng" w="9525">
                <a:solidFill>
                  <a:srgbClr val="FF9900"/>
                </a:solidFill>
                <a:prstDash val="solid"/>
                <a:round/>
                <a:headEnd len="med" w="med" type="none"/>
                <a:tailEnd len="med" w="med" type="none"/>
              </a:ln>
            </p:spPr>
          </p:cxnSp>
          <p:cxnSp>
            <p:nvCxnSpPr>
              <p:cNvPr id="241" name="Google Shape;241;p2"/>
              <p:cNvCxnSpPr/>
              <p:nvPr/>
            </p:nvCxnSpPr>
            <p:spPr>
              <a:xfrm>
                <a:off x="3259" y="2884"/>
                <a:ext cx="3" cy="24"/>
              </a:xfrm>
              <a:prstGeom prst="straightConnector1">
                <a:avLst/>
              </a:prstGeom>
              <a:noFill/>
              <a:ln cap="flat" cmpd="sng" w="9525">
                <a:solidFill>
                  <a:srgbClr val="FF9900"/>
                </a:solidFill>
                <a:prstDash val="solid"/>
                <a:round/>
                <a:headEnd len="med" w="med" type="none"/>
                <a:tailEnd len="med" w="med" type="none"/>
              </a:ln>
            </p:spPr>
          </p:cxnSp>
          <p:cxnSp>
            <p:nvCxnSpPr>
              <p:cNvPr id="242" name="Google Shape;242;p2"/>
              <p:cNvCxnSpPr/>
              <p:nvPr/>
            </p:nvCxnSpPr>
            <p:spPr>
              <a:xfrm>
                <a:off x="3262" y="2919"/>
                <a:ext cx="2" cy="10"/>
              </a:xfrm>
              <a:prstGeom prst="straightConnector1">
                <a:avLst/>
              </a:prstGeom>
              <a:noFill/>
              <a:ln cap="flat" cmpd="sng" w="9525">
                <a:solidFill>
                  <a:srgbClr val="FF9900"/>
                </a:solidFill>
                <a:prstDash val="solid"/>
                <a:round/>
                <a:headEnd len="med" w="med" type="none"/>
                <a:tailEnd len="med" w="med" type="none"/>
              </a:ln>
            </p:spPr>
          </p:cxnSp>
          <p:cxnSp>
            <p:nvCxnSpPr>
              <p:cNvPr id="243" name="Google Shape;243;p2"/>
              <p:cNvCxnSpPr/>
              <p:nvPr/>
            </p:nvCxnSpPr>
            <p:spPr>
              <a:xfrm>
                <a:off x="3267" y="2944"/>
                <a:ext cx="1" cy="10"/>
              </a:xfrm>
              <a:prstGeom prst="straightConnector1">
                <a:avLst/>
              </a:prstGeom>
              <a:noFill/>
              <a:ln cap="flat" cmpd="sng" w="9525">
                <a:solidFill>
                  <a:srgbClr val="FF9900"/>
                </a:solidFill>
                <a:prstDash val="solid"/>
                <a:round/>
                <a:headEnd len="med" w="med" type="none"/>
                <a:tailEnd len="med" w="med" type="none"/>
              </a:ln>
            </p:spPr>
          </p:cxnSp>
          <p:cxnSp>
            <p:nvCxnSpPr>
              <p:cNvPr id="244" name="Google Shape;244;p2"/>
              <p:cNvCxnSpPr/>
              <p:nvPr/>
            </p:nvCxnSpPr>
            <p:spPr>
              <a:xfrm>
                <a:off x="3271" y="2979"/>
                <a:ext cx="4" cy="23"/>
              </a:xfrm>
              <a:prstGeom prst="straightConnector1">
                <a:avLst/>
              </a:prstGeom>
              <a:noFill/>
              <a:ln cap="flat" cmpd="sng" w="9525">
                <a:solidFill>
                  <a:srgbClr val="FF9900"/>
                </a:solidFill>
                <a:prstDash val="solid"/>
                <a:round/>
                <a:headEnd len="med" w="med" type="none"/>
                <a:tailEnd len="med" w="med" type="none"/>
              </a:ln>
            </p:spPr>
          </p:cxnSp>
          <p:cxnSp>
            <p:nvCxnSpPr>
              <p:cNvPr id="245" name="Google Shape;245;p2"/>
              <p:cNvCxnSpPr/>
              <p:nvPr/>
            </p:nvCxnSpPr>
            <p:spPr>
              <a:xfrm>
                <a:off x="3276" y="3010"/>
                <a:ext cx="3" cy="12"/>
              </a:xfrm>
              <a:prstGeom prst="straightConnector1">
                <a:avLst/>
              </a:prstGeom>
              <a:noFill/>
              <a:ln cap="flat" cmpd="sng" w="9525">
                <a:solidFill>
                  <a:srgbClr val="FF9900"/>
                </a:solidFill>
                <a:prstDash val="solid"/>
                <a:round/>
                <a:headEnd len="med" w="med" type="none"/>
                <a:tailEnd len="med" w="med" type="none"/>
              </a:ln>
            </p:spPr>
          </p:cxnSp>
          <p:sp>
            <p:nvSpPr>
              <p:cNvPr id="246" name="Google Shape;246;p2"/>
              <p:cNvSpPr/>
              <p:nvPr/>
            </p:nvSpPr>
            <p:spPr>
              <a:xfrm>
                <a:off x="3276" y="3034"/>
                <a:ext cx="3" cy="10"/>
              </a:xfrm>
              <a:custGeom>
                <a:rect b="b" l="l" r="r" t="t"/>
                <a:pathLst>
                  <a:path extrusionOk="0" h="9" w="2">
                    <a:moveTo>
                      <a:pt x="2" y="0"/>
                    </a:moveTo>
                    <a:lnTo>
                      <a:pt x="2" y="3"/>
                    </a:lnTo>
                    <a:lnTo>
                      <a:pt x="0" y="9"/>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247" name="Google Shape;247;p2"/>
              <p:cNvCxnSpPr/>
              <p:nvPr/>
            </p:nvCxnSpPr>
            <p:spPr>
              <a:xfrm flipH="1">
                <a:off x="3267" y="3067"/>
                <a:ext cx="4" cy="24"/>
              </a:xfrm>
              <a:prstGeom prst="straightConnector1">
                <a:avLst/>
              </a:prstGeom>
              <a:noFill/>
              <a:ln cap="flat" cmpd="sng" w="9525">
                <a:solidFill>
                  <a:srgbClr val="FF9900"/>
                </a:solidFill>
                <a:prstDash val="solid"/>
                <a:round/>
                <a:headEnd len="med" w="med" type="none"/>
                <a:tailEnd len="med" w="med" type="none"/>
              </a:ln>
            </p:spPr>
          </p:cxnSp>
          <p:cxnSp>
            <p:nvCxnSpPr>
              <p:cNvPr id="248" name="Google Shape;248;p2"/>
              <p:cNvCxnSpPr/>
              <p:nvPr/>
            </p:nvCxnSpPr>
            <p:spPr>
              <a:xfrm flipH="1">
                <a:off x="3261" y="3102"/>
                <a:ext cx="1" cy="10"/>
              </a:xfrm>
              <a:prstGeom prst="straightConnector1">
                <a:avLst/>
              </a:prstGeom>
              <a:noFill/>
              <a:ln cap="flat" cmpd="sng" w="9525">
                <a:solidFill>
                  <a:srgbClr val="FF9900"/>
                </a:solidFill>
                <a:prstDash val="solid"/>
                <a:round/>
                <a:headEnd len="med" w="med" type="none"/>
                <a:tailEnd len="med" w="med" type="none"/>
              </a:ln>
            </p:spPr>
          </p:cxnSp>
          <p:cxnSp>
            <p:nvCxnSpPr>
              <p:cNvPr id="249" name="Google Shape;249;p2"/>
              <p:cNvCxnSpPr/>
              <p:nvPr/>
            </p:nvCxnSpPr>
            <p:spPr>
              <a:xfrm flipH="1">
                <a:off x="3256" y="3123"/>
                <a:ext cx="3" cy="12"/>
              </a:xfrm>
              <a:prstGeom prst="straightConnector1">
                <a:avLst/>
              </a:prstGeom>
              <a:noFill/>
              <a:ln cap="flat" cmpd="sng" w="9525">
                <a:solidFill>
                  <a:srgbClr val="FF9900"/>
                </a:solidFill>
                <a:prstDash val="solid"/>
                <a:round/>
                <a:headEnd len="med" w="med" type="none"/>
                <a:tailEnd len="med" w="med" type="none"/>
              </a:ln>
            </p:spPr>
          </p:cxnSp>
          <p:cxnSp>
            <p:nvCxnSpPr>
              <p:cNvPr id="250" name="Google Shape;250;p2"/>
              <p:cNvCxnSpPr/>
              <p:nvPr/>
            </p:nvCxnSpPr>
            <p:spPr>
              <a:xfrm flipH="1">
                <a:off x="3246" y="3157"/>
                <a:ext cx="3" cy="22"/>
              </a:xfrm>
              <a:prstGeom prst="straightConnector1">
                <a:avLst/>
              </a:prstGeom>
              <a:noFill/>
              <a:ln cap="flat" cmpd="sng" w="9525">
                <a:solidFill>
                  <a:srgbClr val="FF9900"/>
                </a:solidFill>
                <a:prstDash val="solid"/>
                <a:round/>
                <a:headEnd len="med" w="med" type="none"/>
                <a:tailEnd len="med" w="med" type="none"/>
              </a:ln>
            </p:spPr>
          </p:cxnSp>
          <p:cxnSp>
            <p:nvCxnSpPr>
              <p:cNvPr id="251" name="Google Shape;251;p2"/>
              <p:cNvCxnSpPr/>
              <p:nvPr/>
            </p:nvCxnSpPr>
            <p:spPr>
              <a:xfrm flipH="1">
                <a:off x="3237" y="3190"/>
                <a:ext cx="4" cy="13"/>
              </a:xfrm>
              <a:prstGeom prst="straightConnector1">
                <a:avLst/>
              </a:prstGeom>
              <a:noFill/>
              <a:ln cap="flat" cmpd="sng" w="9525">
                <a:solidFill>
                  <a:srgbClr val="FF9900"/>
                </a:solidFill>
                <a:prstDash val="solid"/>
                <a:round/>
                <a:headEnd len="med" w="med" type="none"/>
                <a:tailEnd len="med" w="med" type="none"/>
              </a:ln>
            </p:spPr>
          </p:cxnSp>
        </p:grpSp>
        <p:cxnSp>
          <p:nvCxnSpPr>
            <p:cNvPr id="252" name="Google Shape;252;p2"/>
            <p:cNvCxnSpPr/>
            <p:nvPr/>
          </p:nvCxnSpPr>
          <p:spPr>
            <a:xfrm flipH="1">
              <a:off x="3233" y="3214"/>
              <a:ext cx="2" cy="10"/>
            </a:xfrm>
            <a:prstGeom prst="straightConnector1">
              <a:avLst/>
            </a:prstGeom>
            <a:noFill/>
            <a:ln cap="flat" cmpd="sng" w="9525">
              <a:solidFill>
                <a:srgbClr val="FF9900"/>
              </a:solidFill>
              <a:prstDash val="solid"/>
              <a:round/>
              <a:headEnd len="med" w="med" type="none"/>
              <a:tailEnd len="med" w="med" type="none"/>
            </a:ln>
          </p:spPr>
        </p:cxnSp>
      </p:grpSp>
      <p:cxnSp>
        <p:nvCxnSpPr>
          <p:cNvPr id="253" name="Google Shape;253;p2"/>
          <p:cNvCxnSpPr/>
          <p:nvPr/>
        </p:nvCxnSpPr>
        <p:spPr>
          <a:xfrm>
            <a:off x="4672012" y="4115991"/>
            <a:ext cx="4763" cy="27384"/>
          </a:xfrm>
          <a:prstGeom prst="straightConnector1">
            <a:avLst/>
          </a:prstGeom>
          <a:noFill/>
          <a:ln cap="flat" cmpd="sng" w="9525">
            <a:solidFill>
              <a:srgbClr val="C8DCFF"/>
            </a:solidFill>
            <a:prstDash val="solid"/>
            <a:round/>
            <a:headEnd len="med" w="med" type="none"/>
            <a:tailEnd len="med" w="med" type="none"/>
          </a:ln>
        </p:spPr>
      </p:cxnSp>
      <p:cxnSp>
        <p:nvCxnSpPr>
          <p:cNvPr id="254" name="Google Shape;254;p2"/>
          <p:cNvCxnSpPr/>
          <p:nvPr/>
        </p:nvCxnSpPr>
        <p:spPr>
          <a:xfrm>
            <a:off x="4680347" y="4156472"/>
            <a:ext cx="3572" cy="14288"/>
          </a:xfrm>
          <a:prstGeom prst="straightConnector1">
            <a:avLst/>
          </a:prstGeom>
          <a:noFill/>
          <a:ln cap="flat" cmpd="sng" w="9525">
            <a:solidFill>
              <a:srgbClr val="C8DCFF"/>
            </a:solidFill>
            <a:prstDash val="solid"/>
            <a:round/>
            <a:headEnd len="med" w="med" type="none"/>
            <a:tailEnd len="med" w="med" type="none"/>
          </a:ln>
        </p:spPr>
      </p:cxnSp>
      <p:cxnSp>
        <p:nvCxnSpPr>
          <p:cNvPr id="255" name="Google Shape;255;p2"/>
          <p:cNvCxnSpPr/>
          <p:nvPr/>
        </p:nvCxnSpPr>
        <p:spPr>
          <a:xfrm>
            <a:off x="6226970" y="3564733"/>
            <a:ext cx="11906" cy="2381"/>
          </a:xfrm>
          <a:prstGeom prst="straightConnector1">
            <a:avLst/>
          </a:prstGeom>
          <a:noFill/>
          <a:ln cap="flat" cmpd="sng" w="9525">
            <a:solidFill>
              <a:srgbClr val="C8DCFF"/>
            </a:solidFill>
            <a:prstDash val="solid"/>
            <a:round/>
            <a:headEnd len="med" w="med" type="none"/>
            <a:tailEnd len="med" w="med" type="none"/>
          </a:ln>
        </p:spPr>
      </p:cxnSp>
      <p:cxnSp>
        <p:nvCxnSpPr>
          <p:cNvPr id="256" name="Google Shape;256;p2"/>
          <p:cNvCxnSpPr/>
          <p:nvPr/>
        </p:nvCxnSpPr>
        <p:spPr>
          <a:xfrm>
            <a:off x="6251972" y="3570686"/>
            <a:ext cx="13097" cy="1190"/>
          </a:xfrm>
          <a:prstGeom prst="straightConnector1">
            <a:avLst/>
          </a:prstGeom>
          <a:noFill/>
          <a:ln cap="flat" cmpd="sng" w="9525">
            <a:solidFill>
              <a:srgbClr val="C8DCFF"/>
            </a:solidFill>
            <a:prstDash val="solid"/>
            <a:round/>
            <a:headEnd len="med" w="med" type="none"/>
            <a:tailEnd len="med" w="med" type="none"/>
          </a:ln>
        </p:spPr>
      </p:cxnSp>
      <p:grpSp>
        <p:nvGrpSpPr>
          <p:cNvPr id="257" name="Google Shape;257;p2"/>
          <p:cNvGrpSpPr/>
          <p:nvPr/>
        </p:nvGrpSpPr>
        <p:grpSpPr>
          <a:xfrm>
            <a:off x="4688681" y="4183857"/>
            <a:ext cx="376238" cy="92869"/>
            <a:chOff x="3034" y="3742"/>
            <a:chExt cx="316" cy="78"/>
          </a:xfrm>
        </p:grpSpPr>
        <p:cxnSp>
          <p:nvCxnSpPr>
            <p:cNvPr id="258" name="Google Shape;258;p2"/>
            <p:cNvCxnSpPr/>
            <p:nvPr/>
          </p:nvCxnSpPr>
          <p:spPr>
            <a:xfrm>
              <a:off x="3151" y="3809"/>
              <a:ext cx="13" cy="3"/>
            </a:xfrm>
            <a:prstGeom prst="straightConnector1">
              <a:avLst/>
            </a:prstGeom>
            <a:noFill/>
            <a:ln cap="flat" cmpd="sng" w="9525">
              <a:solidFill>
                <a:srgbClr val="FF9900"/>
              </a:solidFill>
              <a:prstDash val="solid"/>
              <a:round/>
              <a:headEnd len="med" w="med" type="none"/>
              <a:tailEnd len="med" w="med" type="none"/>
            </a:ln>
          </p:spPr>
        </p:cxnSp>
        <p:grpSp>
          <p:nvGrpSpPr>
            <p:cNvPr id="259" name="Google Shape;259;p2"/>
            <p:cNvGrpSpPr/>
            <p:nvPr/>
          </p:nvGrpSpPr>
          <p:grpSpPr>
            <a:xfrm>
              <a:off x="3034" y="3742"/>
              <a:ext cx="316" cy="78"/>
              <a:chOff x="3034" y="3742"/>
              <a:chExt cx="316" cy="78"/>
            </a:xfrm>
          </p:grpSpPr>
          <p:cxnSp>
            <p:nvCxnSpPr>
              <p:cNvPr id="260" name="Google Shape;260;p2"/>
              <p:cNvCxnSpPr/>
              <p:nvPr/>
            </p:nvCxnSpPr>
            <p:spPr>
              <a:xfrm>
                <a:off x="3034" y="3742"/>
                <a:ext cx="3" cy="11"/>
              </a:xfrm>
              <a:prstGeom prst="straightConnector1">
                <a:avLst/>
              </a:prstGeom>
              <a:noFill/>
              <a:ln cap="flat" cmpd="sng" w="9525">
                <a:solidFill>
                  <a:srgbClr val="FF9900"/>
                </a:solidFill>
                <a:prstDash val="solid"/>
                <a:round/>
                <a:headEnd len="med" w="med" type="none"/>
                <a:tailEnd len="med" w="med" type="none"/>
              </a:ln>
            </p:spPr>
          </p:cxnSp>
          <p:sp>
            <p:nvSpPr>
              <p:cNvPr id="261" name="Google Shape;261;p2"/>
              <p:cNvSpPr/>
              <p:nvPr/>
            </p:nvSpPr>
            <p:spPr>
              <a:xfrm>
                <a:off x="3041" y="3777"/>
                <a:ext cx="10" cy="14"/>
              </a:xfrm>
              <a:custGeom>
                <a:rect b="b" l="l" r="r" t="t"/>
                <a:pathLst>
                  <a:path extrusionOk="0" h="13" w="10">
                    <a:moveTo>
                      <a:pt x="0" y="0"/>
                    </a:moveTo>
                    <a:lnTo>
                      <a:pt x="4" y="13"/>
                    </a:lnTo>
                    <a:lnTo>
                      <a:pt x="10" y="13"/>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262" name="Google Shape;262;p2"/>
              <p:cNvCxnSpPr/>
              <p:nvPr/>
            </p:nvCxnSpPr>
            <p:spPr>
              <a:xfrm>
                <a:off x="3119" y="3805"/>
                <a:ext cx="22" cy="2"/>
              </a:xfrm>
              <a:prstGeom prst="straightConnector1">
                <a:avLst/>
              </a:prstGeom>
              <a:noFill/>
              <a:ln cap="flat" cmpd="sng" w="9525">
                <a:solidFill>
                  <a:srgbClr val="FF9900"/>
                </a:solidFill>
                <a:prstDash val="solid"/>
                <a:round/>
                <a:headEnd len="med" w="med" type="none"/>
                <a:tailEnd len="med" w="med" type="none"/>
              </a:ln>
            </p:spPr>
          </p:cxnSp>
          <p:cxnSp>
            <p:nvCxnSpPr>
              <p:cNvPr id="263" name="Google Shape;263;p2"/>
              <p:cNvCxnSpPr/>
              <p:nvPr/>
            </p:nvCxnSpPr>
            <p:spPr>
              <a:xfrm>
                <a:off x="3175" y="3814"/>
                <a:ext cx="11" cy="2"/>
              </a:xfrm>
              <a:prstGeom prst="straightConnector1">
                <a:avLst/>
              </a:prstGeom>
              <a:noFill/>
              <a:ln cap="flat" cmpd="sng" w="9525">
                <a:solidFill>
                  <a:srgbClr val="FF9900"/>
                </a:solidFill>
                <a:prstDash val="solid"/>
                <a:round/>
                <a:headEnd len="med" w="med" type="none"/>
                <a:tailEnd len="med" w="med" type="none"/>
              </a:ln>
            </p:spPr>
          </p:cxnSp>
          <p:sp>
            <p:nvSpPr>
              <p:cNvPr id="264" name="Google Shape;264;p2"/>
              <p:cNvSpPr/>
              <p:nvPr/>
            </p:nvSpPr>
            <p:spPr>
              <a:xfrm>
                <a:off x="3209" y="3814"/>
                <a:ext cx="23" cy="6"/>
              </a:xfrm>
              <a:custGeom>
                <a:rect b="b" l="l" r="r" t="t"/>
                <a:pathLst>
                  <a:path extrusionOk="0" h="5" w="20">
                    <a:moveTo>
                      <a:pt x="0" y="5"/>
                    </a:moveTo>
                    <a:lnTo>
                      <a:pt x="8" y="5"/>
                    </a:lnTo>
                    <a:lnTo>
                      <a:pt x="2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265" name="Google Shape;265;p2"/>
              <p:cNvCxnSpPr/>
              <p:nvPr/>
            </p:nvCxnSpPr>
            <p:spPr>
              <a:xfrm flipH="1" rot="10800000">
                <a:off x="3241" y="3787"/>
                <a:ext cx="23" cy="20"/>
              </a:xfrm>
              <a:prstGeom prst="straightConnector1">
                <a:avLst/>
              </a:prstGeom>
              <a:noFill/>
              <a:ln cap="flat" cmpd="sng" w="9525">
                <a:solidFill>
                  <a:srgbClr val="FF9900"/>
                </a:solidFill>
                <a:prstDash val="solid"/>
                <a:round/>
                <a:headEnd len="med" w="med" type="none"/>
                <a:tailEnd len="med" w="med" type="none"/>
              </a:ln>
            </p:spPr>
          </p:cxnSp>
          <p:cxnSp>
            <p:nvCxnSpPr>
              <p:cNvPr id="266" name="Google Shape;266;p2"/>
              <p:cNvCxnSpPr/>
              <p:nvPr/>
            </p:nvCxnSpPr>
            <p:spPr>
              <a:xfrm flipH="1" rot="10800000">
                <a:off x="3261" y="3790"/>
                <a:ext cx="7" cy="6"/>
              </a:xfrm>
              <a:prstGeom prst="straightConnector1">
                <a:avLst/>
              </a:prstGeom>
              <a:noFill/>
              <a:ln cap="flat" cmpd="sng" w="9525">
                <a:solidFill>
                  <a:srgbClr val="FF9900"/>
                </a:solidFill>
                <a:prstDash val="solid"/>
                <a:round/>
                <a:headEnd len="med" w="med" type="none"/>
                <a:tailEnd len="med" w="med" type="none"/>
              </a:ln>
            </p:spPr>
          </p:cxnSp>
          <p:cxnSp>
            <p:nvCxnSpPr>
              <p:cNvPr id="267" name="Google Shape;267;p2"/>
              <p:cNvCxnSpPr/>
              <p:nvPr/>
            </p:nvCxnSpPr>
            <p:spPr>
              <a:xfrm flipH="1" rot="10800000">
                <a:off x="3289" y="3766"/>
                <a:ext cx="20" cy="12"/>
              </a:xfrm>
              <a:prstGeom prst="straightConnector1">
                <a:avLst/>
              </a:prstGeom>
              <a:noFill/>
              <a:ln cap="flat" cmpd="sng" w="9525">
                <a:solidFill>
                  <a:srgbClr val="FF9900"/>
                </a:solidFill>
                <a:prstDash val="solid"/>
                <a:round/>
                <a:headEnd len="med" w="med" type="none"/>
                <a:tailEnd len="med" w="med" type="none"/>
              </a:ln>
            </p:spPr>
          </p:cxnSp>
          <p:cxnSp>
            <p:nvCxnSpPr>
              <p:cNvPr id="268" name="Google Shape;268;p2"/>
              <p:cNvCxnSpPr/>
              <p:nvPr/>
            </p:nvCxnSpPr>
            <p:spPr>
              <a:xfrm flipH="1" rot="10800000">
                <a:off x="3318" y="3756"/>
                <a:ext cx="12" cy="5"/>
              </a:xfrm>
              <a:prstGeom prst="straightConnector1">
                <a:avLst/>
              </a:prstGeom>
              <a:noFill/>
              <a:ln cap="flat" cmpd="sng" w="9525">
                <a:solidFill>
                  <a:srgbClr val="FF9900"/>
                </a:solidFill>
                <a:prstDash val="solid"/>
                <a:round/>
                <a:headEnd len="med" w="med" type="none"/>
                <a:tailEnd len="med" w="med" type="none"/>
              </a:ln>
            </p:spPr>
          </p:cxnSp>
          <p:cxnSp>
            <p:nvCxnSpPr>
              <p:cNvPr id="269" name="Google Shape;269;p2"/>
              <p:cNvCxnSpPr/>
              <p:nvPr/>
            </p:nvCxnSpPr>
            <p:spPr>
              <a:xfrm flipH="1" rot="10800000">
                <a:off x="3338" y="3742"/>
                <a:ext cx="12" cy="7"/>
              </a:xfrm>
              <a:prstGeom prst="straightConnector1">
                <a:avLst/>
              </a:prstGeom>
              <a:noFill/>
              <a:ln cap="flat" cmpd="sng" w="9525">
                <a:solidFill>
                  <a:srgbClr val="FF9900"/>
                </a:solidFill>
                <a:prstDash val="solid"/>
                <a:round/>
                <a:headEnd len="med" w="med" type="none"/>
                <a:tailEnd len="med" w="med" type="none"/>
              </a:ln>
            </p:spPr>
          </p:cxnSp>
        </p:grpSp>
      </p:grpSp>
      <p:cxnSp>
        <p:nvCxnSpPr>
          <p:cNvPr id="270" name="Google Shape;270;p2"/>
          <p:cNvCxnSpPr/>
          <p:nvPr/>
        </p:nvCxnSpPr>
        <p:spPr>
          <a:xfrm rot="10800000">
            <a:off x="6218635" y="3609976"/>
            <a:ext cx="0" cy="2381"/>
          </a:xfrm>
          <a:prstGeom prst="straightConnector1">
            <a:avLst/>
          </a:prstGeom>
          <a:noFill/>
          <a:ln cap="flat" cmpd="sng" w="9525">
            <a:solidFill>
              <a:srgbClr val="C8DCFF"/>
            </a:solidFill>
            <a:prstDash val="solid"/>
            <a:round/>
            <a:headEnd len="med" w="med" type="none"/>
            <a:tailEnd len="med" w="med" type="none"/>
          </a:ln>
        </p:spPr>
      </p:cxnSp>
      <p:cxnSp>
        <p:nvCxnSpPr>
          <p:cNvPr id="271" name="Google Shape;271;p2"/>
          <p:cNvCxnSpPr/>
          <p:nvPr/>
        </p:nvCxnSpPr>
        <p:spPr>
          <a:xfrm flipH="1" rot="10800000">
            <a:off x="6190061" y="3270648"/>
            <a:ext cx="10715" cy="7144"/>
          </a:xfrm>
          <a:prstGeom prst="straightConnector1">
            <a:avLst/>
          </a:prstGeom>
          <a:noFill/>
          <a:ln cap="flat" cmpd="sng" w="9525">
            <a:solidFill>
              <a:srgbClr val="C8DCFF"/>
            </a:solidFill>
            <a:prstDash val="solid"/>
            <a:round/>
            <a:headEnd len="med" w="med" type="none"/>
            <a:tailEnd len="med" w="med" type="none"/>
          </a:ln>
        </p:spPr>
      </p:cxnSp>
      <p:cxnSp>
        <p:nvCxnSpPr>
          <p:cNvPr id="272" name="Google Shape;272;p2"/>
          <p:cNvCxnSpPr/>
          <p:nvPr/>
        </p:nvCxnSpPr>
        <p:spPr>
          <a:xfrm flipH="1" rot="10800000">
            <a:off x="6502003" y="3201592"/>
            <a:ext cx="14288" cy="2381"/>
          </a:xfrm>
          <a:prstGeom prst="straightConnector1">
            <a:avLst/>
          </a:prstGeom>
          <a:noFill/>
          <a:ln cap="flat" cmpd="sng" w="9525">
            <a:solidFill>
              <a:srgbClr val="C8DCFF"/>
            </a:solidFill>
            <a:prstDash val="solid"/>
            <a:round/>
            <a:headEnd len="med" w="med" type="none"/>
            <a:tailEnd len="med" w="med" type="none"/>
          </a:ln>
        </p:spPr>
      </p:cxnSp>
      <p:cxnSp>
        <p:nvCxnSpPr>
          <p:cNvPr id="273" name="Google Shape;273;p2"/>
          <p:cNvCxnSpPr/>
          <p:nvPr/>
        </p:nvCxnSpPr>
        <p:spPr>
          <a:xfrm flipH="1" rot="10800000">
            <a:off x="7150894" y="2782492"/>
            <a:ext cx="10716" cy="7144"/>
          </a:xfrm>
          <a:prstGeom prst="straightConnector1">
            <a:avLst/>
          </a:prstGeom>
          <a:noFill/>
          <a:ln cap="flat" cmpd="sng" w="9525">
            <a:solidFill>
              <a:srgbClr val="C8DCFF"/>
            </a:solidFill>
            <a:prstDash val="solid"/>
            <a:round/>
            <a:headEnd len="med" w="med" type="none"/>
            <a:tailEnd len="med" w="med" type="none"/>
          </a:ln>
        </p:spPr>
      </p:cxnSp>
      <p:grpSp>
        <p:nvGrpSpPr>
          <p:cNvPr id="274" name="Google Shape;274;p2"/>
          <p:cNvGrpSpPr/>
          <p:nvPr/>
        </p:nvGrpSpPr>
        <p:grpSpPr>
          <a:xfrm>
            <a:off x="6122195" y="2751536"/>
            <a:ext cx="1103710" cy="650081"/>
            <a:chOff x="4238" y="2539"/>
            <a:chExt cx="927" cy="546"/>
          </a:xfrm>
        </p:grpSpPr>
        <p:cxnSp>
          <p:nvCxnSpPr>
            <p:cNvPr id="275" name="Google Shape;275;p2"/>
            <p:cNvCxnSpPr/>
            <p:nvPr/>
          </p:nvCxnSpPr>
          <p:spPr>
            <a:xfrm rot="10800000">
              <a:off x="4268" y="3067"/>
              <a:ext cx="14" cy="18"/>
            </a:xfrm>
            <a:prstGeom prst="straightConnector1">
              <a:avLst/>
            </a:prstGeom>
            <a:noFill/>
            <a:ln cap="flat" cmpd="sng" w="9525">
              <a:solidFill>
                <a:srgbClr val="FF9900"/>
              </a:solidFill>
              <a:prstDash val="solid"/>
              <a:round/>
              <a:headEnd len="med" w="med" type="none"/>
              <a:tailEnd len="med" w="med" type="none"/>
            </a:ln>
          </p:spPr>
        </p:cxnSp>
        <p:cxnSp>
          <p:nvCxnSpPr>
            <p:cNvPr id="276" name="Google Shape;276;p2"/>
            <p:cNvCxnSpPr/>
            <p:nvPr/>
          </p:nvCxnSpPr>
          <p:spPr>
            <a:xfrm>
              <a:off x="4259" y="3058"/>
              <a:ext cx="8" cy="14"/>
            </a:xfrm>
            <a:prstGeom prst="straightConnector1">
              <a:avLst/>
            </a:prstGeom>
            <a:noFill/>
            <a:ln cap="flat" cmpd="sng" w="9525">
              <a:solidFill>
                <a:srgbClr val="FF9900"/>
              </a:solidFill>
              <a:prstDash val="solid"/>
              <a:round/>
              <a:headEnd len="med" w="med" type="none"/>
              <a:tailEnd len="med" w="med" type="none"/>
            </a:ln>
          </p:spPr>
        </p:cxnSp>
        <p:cxnSp>
          <p:nvCxnSpPr>
            <p:cNvPr id="277" name="Google Shape;277;p2"/>
            <p:cNvCxnSpPr/>
            <p:nvPr/>
          </p:nvCxnSpPr>
          <p:spPr>
            <a:xfrm rot="10800000">
              <a:off x="4238" y="3031"/>
              <a:ext cx="7" cy="9"/>
            </a:xfrm>
            <a:prstGeom prst="straightConnector1">
              <a:avLst/>
            </a:prstGeom>
            <a:noFill/>
            <a:ln cap="flat" cmpd="sng" w="9525">
              <a:solidFill>
                <a:srgbClr val="FF9900"/>
              </a:solidFill>
              <a:prstDash val="solid"/>
              <a:round/>
              <a:headEnd len="med" w="med" type="none"/>
              <a:tailEnd len="med" w="med" type="none"/>
            </a:ln>
          </p:spPr>
        </p:cxnSp>
        <p:cxnSp>
          <p:nvCxnSpPr>
            <p:cNvPr id="278" name="Google Shape;278;p2"/>
            <p:cNvCxnSpPr/>
            <p:nvPr/>
          </p:nvCxnSpPr>
          <p:spPr>
            <a:xfrm flipH="1" rot="10800000">
              <a:off x="4246" y="3003"/>
              <a:ext cx="22" cy="12"/>
            </a:xfrm>
            <a:prstGeom prst="straightConnector1">
              <a:avLst/>
            </a:prstGeom>
            <a:noFill/>
            <a:ln cap="flat" cmpd="sng" w="9525">
              <a:solidFill>
                <a:srgbClr val="FF9900"/>
              </a:solidFill>
              <a:prstDash val="solid"/>
              <a:round/>
              <a:headEnd len="med" w="med" type="none"/>
              <a:tailEnd len="med" w="med" type="none"/>
            </a:ln>
          </p:spPr>
        </p:cxnSp>
        <p:cxnSp>
          <p:nvCxnSpPr>
            <p:cNvPr id="279" name="Google Shape;279;p2"/>
            <p:cNvCxnSpPr/>
            <p:nvPr/>
          </p:nvCxnSpPr>
          <p:spPr>
            <a:xfrm flipH="1" rot="10800000">
              <a:off x="4276" y="2988"/>
              <a:ext cx="10" cy="8"/>
            </a:xfrm>
            <a:prstGeom prst="straightConnector1">
              <a:avLst/>
            </a:prstGeom>
            <a:noFill/>
            <a:ln cap="flat" cmpd="sng" w="9525">
              <a:solidFill>
                <a:srgbClr val="FF9900"/>
              </a:solidFill>
              <a:prstDash val="solid"/>
              <a:round/>
              <a:headEnd len="med" w="med" type="none"/>
              <a:tailEnd len="med" w="med" type="none"/>
            </a:ln>
          </p:spPr>
        </p:cxnSp>
        <p:cxnSp>
          <p:nvCxnSpPr>
            <p:cNvPr id="280" name="Google Shape;280;p2"/>
            <p:cNvCxnSpPr/>
            <p:nvPr/>
          </p:nvCxnSpPr>
          <p:spPr>
            <a:xfrm flipH="1" rot="10800000">
              <a:off x="4323" y="2951"/>
              <a:ext cx="18" cy="12"/>
            </a:xfrm>
            <a:prstGeom prst="straightConnector1">
              <a:avLst/>
            </a:prstGeom>
            <a:noFill/>
            <a:ln cap="flat" cmpd="sng" w="9525">
              <a:solidFill>
                <a:srgbClr val="FF9900"/>
              </a:solidFill>
              <a:prstDash val="solid"/>
              <a:round/>
              <a:headEnd len="med" w="med" type="none"/>
              <a:tailEnd len="med" w="med" type="none"/>
            </a:ln>
          </p:spPr>
        </p:cxnSp>
        <p:cxnSp>
          <p:nvCxnSpPr>
            <p:cNvPr id="281" name="Google Shape;281;p2"/>
            <p:cNvCxnSpPr/>
            <p:nvPr/>
          </p:nvCxnSpPr>
          <p:spPr>
            <a:xfrm flipH="1" rot="10800000">
              <a:off x="4353" y="2941"/>
              <a:ext cx="11" cy="3"/>
            </a:xfrm>
            <a:prstGeom prst="straightConnector1">
              <a:avLst/>
            </a:prstGeom>
            <a:noFill/>
            <a:ln cap="flat" cmpd="sng" w="9525">
              <a:solidFill>
                <a:srgbClr val="FF9900"/>
              </a:solidFill>
              <a:prstDash val="solid"/>
              <a:round/>
              <a:headEnd len="med" w="med" type="none"/>
              <a:tailEnd len="med" w="med" type="none"/>
            </a:ln>
          </p:spPr>
        </p:cxnSp>
        <p:cxnSp>
          <p:nvCxnSpPr>
            <p:cNvPr id="282" name="Google Shape;282;p2"/>
            <p:cNvCxnSpPr/>
            <p:nvPr/>
          </p:nvCxnSpPr>
          <p:spPr>
            <a:xfrm flipH="1" rot="10800000">
              <a:off x="4377" y="2939"/>
              <a:ext cx="10" cy="2"/>
            </a:xfrm>
            <a:prstGeom prst="straightConnector1">
              <a:avLst/>
            </a:prstGeom>
            <a:noFill/>
            <a:ln cap="flat" cmpd="sng" w="9525">
              <a:solidFill>
                <a:srgbClr val="FF9900"/>
              </a:solidFill>
              <a:prstDash val="solid"/>
              <a:round/>
              <a:headEnd len="med" w="med" type="none"/>
              <a:tailEnd len="med" w="med" type="none"/>
            </a:ln>
          </p:spPr>
        </p:cxnSp>
        <p:cxnSp>
          <p:nvCxnSpPr>
            <p:cNvPr id="283" name="Google Shape;283;p2"/>
            <p:cNvCxnSpPr/>
            <p:nvPr/>
          </p:nvCxnSpPr>
          <p:spPr>
            <a:xfrm flipH="1" rot="10800000">
              <a:off x="4409" y="2933"/>
              <a:ext cx="23" cy="4"/>
            </a:xfrm>
            <a:prstGeom prst="straightConnector1">
              <a:avLst/>
            </a:prstGeom>
            <a:noFill/>
            <a:ln cap="flat" cmpd="sng" w="9525">
              <a:solidFill>
                <a:srgbClr val="FF9900"/>
              </a:solidFill>
              <a:prstDash val="solid"/>
              <a:round/>
              <a:headEnd len="med" w="med" type="none"/>
              <a:tailEnd len="med" w="med" type="none"/>
            </a:ln>
          </p:spPr>
        </p:cxnSp>
        <p:cxnSp>
          <p:nvCxnSpPr>
            <p:cNvPr id="284" name="Google Shape;284;p2"/>
            <p:cNvCxnSpPr/>
            <p:nvPr/>
          </p:nvCxnSpPr>
          <p:spPr>
            <a:xfrm flipH="1" rot="10800000">
              <a:off x="4443" y="2929"/>
              <a:ext cx="12" cy="4"/>
            </a:xfrm>
            <a:prstGeom prst="straightConnector1">
              <a:avLst/>
            </a:prstGeom>
            <a:noFill/>
            <a:ln cap="flat" cmpd="sng" w="9525">
              <a:solidFill>
                <a:srgbClr val="FF9900"/>
              </a:solidFill>
              <a:prstDash val="solid"/>
              <a:round/>
              <a:headEnd len="med" w="med" type="none"/>
              <a:tailEnd len="med" w="med" type="none"/>
            </a:ln>
          </p:spPr>
        </p:cxnSp>
        <p:cxnSp>
          <p:nvCxnSpPr>
            <p:cNvPr id="285" name="Google Shape;285;p2"/>
            <p:cNvCxnSpPr/>
            <p:nvPr/>
          </p:nvCxnSpPr>
          <p:spPr>
            <a:xfrm flipH="1" rot="10800000">
              <a:off x="4466" y="2927"/>
              <a:ext cx="14" cy="2"/>
            </a:xfrm>
            <a:prstGeom prst="straightConnector1">
              <a:avLst/>
            </a:prstGeom>
            <a:noFill/>
            <a:ln cap="flat" cmpd="sng" w="9525">
              <a:solidFill>
                <a:srgbClr val="FF9900"/>
              </a:solidFill>
              <a:prstDash val="solid"/>
              <a:round/>
              <a:headEnd len="med" w="med" type="none"/>
              <a:tailEnd len="med" w="med" type="none"/>
            </a:ln>
          </p:spPr>
        </p:cxnSp>
        <p:cxnSp>
          <p:nvCxnSpPr>
            <p:cNvPr id="286" name="Google Shape;286;p2"/>
            <p:cNvCxnSpPr/>
            <p:nvPr/>
          </p:nvCxnSpPr>
          <p:spPr>
            <a:xfrm flipH="1" rot="10800000">
              <a:off x="4502" y="2924"/>
              <a:ext cx="22" cy="2"/>
            </a:xfrm>
            <a:prstGeom prst="straightConnector1">
              <a:avLst/>
            </a:prstGeom>
            <a:noFill/>
            <a:ln cap="flat" cmpd="sng" w="9525">
              <a:solidFill>
                <a:srgbClr val="FF9900"/>
              </a:solidFill>
              <a:prstDash val="solid"/>
              <a:round/>
              <a:headEnd len="med" w="med" type="none"/>
              <a:tailEnd len="med" w="med" type="none"/>
            </a:ln>
          </p:spPr>
        </p:cxnSp>
        <p:cxnSp>
          <p:nvCxnSpPr>
            <p:cNvPr id="287" name="Google Shape;287;p2"/>
            <p:cNvCxnSpPr/>
            <p:nvPr/>
          </p:nvCxnSpPr>
          <p:spPr>
            <a:xfrm flipH="1" rot="10800000">
              <a:off x="4536" y="2916"/>
              <a:ext cx="24" cy="5"/>
            </a:xfrm>
            <a:prstGeom prst="straightConnector1">
              <a:avLst/>
            </a:prstGeom>
            <a:noFill/>
            <a:ln cap="flat" cmpd="sng" w="9525">
              <a:solidFill>
                <a:srgbClr val="FF9900"/>
              </a:solidFill>
              <a:prstDash val="solid"/>
              <a:round/>
              <a:headEnd len="med" w="med" type="none"/>
              <a:tailEnd len="med" w="med" type="none"/>
            </a:ln>
          </p:spPr>
        </p:cxnSp>
        <p:cxnSp>
          <p:nvCxnSpPr>
            <p:cNvPr id="288" name="Google Shape;288;p2"/>
            <p:cNvCxnSpPr/>
            <p:nvPr/>
          </p:nvCxnSpPr>
          <p:spPr>
            <a:xfrm flipH="1" rot="10800000">
              <a:off x="4592" y="2912"/>
              <a:ext cx="25" cy="2"/>
            </a:xfrm>
            <a:prstGeom prst="straightConnector1">
              <a:avLst/>
            </a:prstGeom>
            <a:noFill/>
            <a:ln cap="flat" cmpd="sng" w="9525">
              <a:solidFill>
                <a:srgbClr val="FF9900"/>
              </a:solidFill>
              <a:prstDash val="solid"/>
              <a:round/>
              <a:headEnd len="med" w="med" type="none"/>
              <a:tailEnd len="med" w="med" type="none"/>
            </a:ln>
          </p:spPr>
        </p:cxnSp>
        <p:cxnSp>
          <p:nvCxnSpPr>
            <p:cNvPr id="289" name="Google Shape;289;p2"/>
            <p:cNvCxnSpPr/>
            <p:nvPr/>
          </p:nvCxnSpPr>
          <p:spPr>
            <a:xfrm flipH="1" rot="10800000">
              <a:off x="4627" y="2908"/>
              <a:ext cx="12" cy="2"/>
            </a:xfrm>
            <a:prstGeom prst="straightConnector1">
              <a:avLst/>
            </a:prstGeom>
            <a:noFill/>
            <a:ln cap="flat" cmpd="sng" w="9525">
              <a:solidFill>
                <a:srgbClr val="FF9900"/>
              </a:solidFill>
              <a:prstDash val="solid"/>
              <a:round/>
              <a:headEnd len="med" w="med" type="none"/>
              <a:tailEnd len="med" w="med" type="none"/>
            </a:ln>
          </p:spPr>
        </p:cxnSp>
        <p:cxnSp>
          <p:nvCxnSpPr>
            <p:cNvPr id="290" name="Google Shape;290;p2"/>
            <p:cNvCxnSpPr/>
            <p:nvPr/>
          </p:nvCxnSpPr>
          <p:spPr>
            <a:xfrm flipH="1" rot="10800000">
              <a:off x="4652" y="2905"/>
              <a:ext cx="9" cy="3"/>
            </a:xfrm>
            <a:prstGeom prst="straightConnector1">
              <a:avLst/>
            </a:prstGeom>
            <a:noFill/>
            <a:ln cap="flat" cmpd="sng" w="9525">
              <a:solidFill>
                <a:srgbClr val="FF9900"/>
              </a:solidFill>
              <a:prstDash val="solid"/>
              <a:round/>
              <a:headEnd len="med" w="med" type="none"/>
              <a:tailEnd len="med" w="med" type="none"/>
            </a:ln>
          </p:spPr>
        </p:cxnSp>
        <p:cxnSp>
          <p:nvCxnSpPr>
            <p:cNvPr id="291" name="Google Shape;291;p2"/>
            <p:cNvCxnSpPr/>
            <p:nvPr/>
          </p:nvCxnSpPr>
          <p:spPr>
            <a:xfrm flipH="1" rot="10800000">
              <a:off x="4684" y="2900"/>
              <a:ext cx="23" cy="1"/>
            </a:xfrm>
            <a:prstGeom prst="straightConnector1">
              <a:avLst/>
            </a:prstGeom>
            <a:noFill/>
            <a:ln cap="flat" cmpd="sng" w="9525">
              <a:solidFill>
                <a:srgbClr val="FF9900"/>
              </a:solidFill>
              <a:prstDash val="solid"/>
              <a:round/>
              <a:headEnd len="med" w="med" type="none"/>
              <a:tailEnd len="med" w="med" type="none"/>
            </a:ln>
          </p:spPr>
        </p:cxnSp>
        <p:cxnSp>
          <p:nvCxnSpPr>
            <p:cNvPr id="292" name="Google Shape;292;p2"/>
            <p:cNvCxnSpPr/>
            <p:nvPr/>
          </p:nvCxnSpPr>
          <p:spPr>
            <a:xfrm>
              <a:off x="4719" y="2898"/>
              <a:ext cx="13" cy="1"/>
            </a:xfrm>
            <a:prstGeom prst="straightConnector1">
              <a:avLst/>
            </a:prstGeom>
            <a:noFill/>
            <a:ln cap="flat" cmpd="sng" w="9525">
              <a:solidFill>
                <a:srgbClr val="FF9900"/>
              </a:solidFill>
              <a:prstDash val="solid"/>
              <a:round/>
              <a:headEnd len="med" w="med" type="none"/>
              <a:tailEnd len="med" w="med" type="none"/>
            </a:ln>
          </p:spPr>
        </p:cxnSp>
        <p:cxnSp>
          <p:nvCxnSpPr>
            <p:cNvPr id="293" name="Google Shape;293;p2"/>
            <p:cNvCxnSpPr/>
            <p:nvPr/>
          </p:nvCxnSpPr>
          <p:spPr>
            <a:xfrm flipH="1" rot="10800000">
              <a:off x="4741" y="2894"/>
              <a:ext cx="13" cy="4"/>
            </a:xfrm>
            <a:prstGeom prst="straightConnector1">
              <a:avLst/>
            </a:prstGeom>
            <a:noFill/>
            <a:ln cap="flat" cmpd="sng" w="9525">
              <a:solidFill>
                <a:srgbClr val="FF9900"/>
              </a:solidFill>
              <a:prstDash val="solid"/>
              <a:round/>
              <a:headEnd len="med" w="med" type="none"/>
              <a:tailEnd len="med" w="med" type="none"/>
            </a:ln>
          </p:spPr>
        </p:cxnSp>
        <p:cxnSp>
          <p:nvCxnSpPr>
            <p:cNvPr id="294" name="Google Shape;294;p2"/>
            <p:cNvCxnSpPr/>
            <p:nvPr/>
          </p:nvCxnSpPr>
          <p:spPr>
            <a:xfrm flipH="1" rot="10800000">
              <a:off x="4776" y="2873"/>
              <a:ext cx="22" cy="3"/>
            </a:xfrm>
            <a:prstGeom prst="straightConnector1">
              <a:avLst/>
            </a:prstGeom>
            <a:noFill/>
            <a:ln cap="flat" cmpd="sng" w="9525">
              <a:solidFill>
                <a:srgbClr val="FF9900"/>
              </a:solidFill>
              <a:prstDash val="solid"/>
              <a:round/>
              <a:headEnd len="med" w="med" type="none"/>
              <a:tailEnd len="med" w="med" type="none"/>
            </a:ln>
          </p:spPr>
        </p:cxnSp>
        <p:cxnSp>
          <p:nvCxnSpPr>
            <p:cNvPr id="295" name="Google Shape;295;p2"/>
            <p:cNvCxnSpPr/>
            <p:nvPr/>
          </p:nvCxnSpPr>
          <p:spPr>
            <a:xfrm>
              <a:off x="4810" y="2871"/>
              <a:ext cx="11" cy="2"/>
            </a:xfrm>
            <a:prstGeom prst="straightConnector1">
              <a:avLst/>
            </a:prstGeom>
            <a:noFill/>
            <a:ln cap="flat" cmpd="sng" w="9525">
              <a:solidFill>
                <a:srgbClr val="FF9900"/>
              </a:solidFill>
              <a:prstDash val="solid"/>
              <a:round/>
              <a:headEnd len="med" w="med" type="none"/>
              <a:tailEnd len="med" w="med" type="none"/>
            </a:ln>
          </p:spPr>
        </p:cxnSp>
        <p:cxnSp>
          <p:nvCxnSpPr>
            <p:cNvPr id="296" name="Google Shape;296;p2"/>
            <p:cNvCxnSpPr/>
            <p:nvPr/>
          </p:nvCxnSpPr>
          <p:spPr>
            <a:xfrm flipH="1" rot="10800000">
              <a:off x="4832" y="2866"/>
              <a:ext cx="14" cy="3"/>
            </a:xfrm>
            <a:prstGeom prst="straightConnector1">
              <a:avLst/>
            </a:prstGeom>
            <a:noFill/>
            <a:ln cap="flat" cmpd="sng" w="9525">
              <a:solidFill>
                <a:srgbClr val="FF9900"/>
              </a:solidFill>
              <a:prstDash val="solid"/>
              <a:round/>
              <a:headEnd len="med" w="med" type="none"/>
              <a:tailEnd len="med" w="med" type="none"/>
            </a:ln>
          </p:spPr>
        </p:cxnSp>
        <p:cxnSp>
          <p:nvCxnSpPr>
            <p:cNvPr id="297" name="Google Shape;297;p2"/>
            <p:cNvCxnSpPr/>
            <p:nvPr/>
          </p:nvCxnSpPr>
          <p:spPr>
            <a:xfrm flipH="1" rot="10800000">
              <a:off x="4869" y="2863"/>
              <a:ext cx="22" cy="1"/>
            </a:xfrm>
            <a:prstGeom prst="straightConnector1">
              <a:avLst/>
            </a:prstGeom>
            <a:noFill/>
            <a:ln cap="flat" cmpd="sng" w="9525">
              <a:solidFill>
                <a:srgbClr val="FF9900"/>
              </a:solidFill>
              <a:prstDash val="solid"/>
              <a:round/>
              <a:headEnd len="med" w="med" type="none"/>
              <a:tailEnd len="med" w="med" type="none"/>
            </a:ln>
          </p:spPr>
        </p:cxnSp>
        <p:cxnSp>
          <p:nvCxnSpPr>
            <p:cNvPr id="298" name="Google Shape;298;p2"/>
            <p:cNvCxnSpPr/>
            <p:nvPr/>
          </p:nvCxnSpPr>
          <p:spPr>
            <a:xfrm>
              <a:off x="4902" y="2859"/>
              <a:ext cx="10" cy="0"/>
            </a:xfrm>
            <a:prstGeom prst="straightConnector1">
              <a:avLst/>
            </a:prstGeom>
            <a:noFill/>
            <a:ln cap="flat" cmpd="sng" w="9525">
              <a:solidFill>
                <a:srgbClr val="FF9900"/>
              </a:solidFill>
              <a:prstDash val="solid"/>
              <a:round/>
              <a:headEnd len="med" w="med" type="none"/>
              <a:tailEnd len="med" w="med" type="none"/>
            </a:ln>
          </p:spPr>
        </p:cxnSp>
        <p:cxnSp>
          <p:nvCxnSpPr>
            <p:cNvPr id="299" name="Google Shape;299;p2"/>
            <p:cNvCxnSpPr/>
            <p:nvPr/>
          </p:nvCxnSpPr>
          <p:spPr>
            <a:xfrm>
              <a:off x="4925" y="2857"/>
              <a:ext cx="11" cy="1"/>
            </a:xfrm>
            <a:prstGeom prst="straightConnector1">
              <a:avLst/>
            </a:prstGeom>
            <a:noFill/>
            <a:ln cap="flat" cmpd="sng" w="9525">
              <a:solidFill>
                <a:srgbClr val="FF9900"/>
              </a:solidFill>
              <a:prstDash val="solid"/>
              <a:round/>
              <a:headEnd len="med" w="med" type="none"/>
              <a:tailEnd len="med" w="med" type="none"/>
            </a:ln>
          </p:spPr>
        </p:cxnSp>
        <p:cxnSp>
          <p:nvCxnSpPr>
            <p:cNvPr id="300" name="Google Shape;300;p2"/>
            <p:cNvCxnSpPr/>
            <p:nvPr/>
          </p:nvCxnSpPr>
          <p:spPr>
            <a:xfrm flipH="1" rot="10800000">
              <a:off x="4950" y="2820"/>
              <a:ext cx="10" cy="19"/>
            </a:xfrm>
            <a:prstGeom prst="straightConnector1">
              <a:avLst/>
            </a:prstGeom>
            <a:noFill/>
            <a:ln cap="flat" cmpd="sng" w="9525">
              <a:solidFill>
                <a:srgbClr val="FF9900"/>
              </a:solidFill>
              <a:prstDash val="solid"/>
              <a:round/>
              <a:headEnd len="med" w="med" type="none"/>
              <a:tailEnd len="med" w="med" type="none"/>
            </a:ln>
          </p:spPr>
        </p:cxnSp>
        <p:cxnSp>
          <p:nvCxnSpPr>
            <p:cNvPr id="301" name="Google Shape;301;p2"/>
            <p:cNvCxnSpPr/>
            <p:nvPr/>
          </p:nvCxnSpPr>
          <p:spPr>
            <a:xfrm flipH="1" rot="10800000">
              <a:off x="4965" y="2798"/>
              <a:ext cx="5" cy="8"/>
            </a:xfrm>
            <a:prstGeom prst="straightConnector1">
              <a:avLst/>
            </a:prstGeom>
            <a:noFill/>
            <a:ln cap="flat" cmpd="sng" w="9525">
              <a:solidFill>
                <a:srgbClr val="FF9900"/>
              </a:solidFill>
              <a:prstDash val="solid"/>
              <a:round/>
              <a:headEnd len="med" w="med" type="none"/>
              <a:tailEnd len="med" w="med" type="none"/>
            </a:ln>
          </p:spPr>
        </p:cxnSp>
        <p:cxnSp>
          <p:nvCxnSpPr>
            <p:cNvPr id="302" name="Google Shape;302;p2"/>
            <p:cNvCxnSpPr/>
            <p:nvPr/>
          </p:nvCxnSpPr>
          <p:spPr>
            <a:xfrm flipH="1" rot="10800000">
              <a:off x="4975" y="2778"/>
              <a:ext cx="6" cy="10"/>
            </a:xfrm>
            <a:prstGeom prst="straightConnector1">
              <a:avLst/>
            </a:prstGeom>
            <a:noFill/>
            <a:ln cap="flat" cmpd="sng" w="9525">
              <a:solidFill>
                <a:srgbClr val="FF9900"/>
              </a:solidFill>
              <a:prstDash val="solid"/>
              <a:round/>
              <a:headEnd len="med" w="med" type="none"/>
              <a:tailEnd len="med" w="med" type="none"/>
            </a:ln>
          </p:spPr>
        </p:cxnSp>
        <p:cxnSp>
          <p:nvCxnSpPr>
            <p:cNvPr id="303" name="Google Shape;303;p2"/>
            <p:cNvCxnSpPr/>
            <p:nvPr/>
          </p:nvCxnSpPr>
          <p:spPr>
            <a:xfrm flipH="1" rot="10800000">
              <a:off x="4989" y="2736"/>
              <a:ext cx="12" cy="21"/>
            </a:xfrm>
            <a:prstGeom prst="straightConnector1">
              <a:avLst/>
            </a:prstGeom>
            <a:noFill/>
            <a:ln cap="flat" cmpd="sng" w="9525">
              <a:solidFill>
                <a:srgbClr val="FF9900"/>
              </a:solidFill>
              <a:prstDash val="solid"/>
              <a:round/>
              <a:headEnd len="med" w="med" type="none"/>
              <a:tailEnd len="med" w="med" type="none"/>
            </a:ln>
          </p:spPr>
        </p:cxnSp>
        <p:cxnSp>
          <p:nvCxnSpPr>
            <p:cNvPr id="304" name="Google Shape;304;p2"/>
            <p:cNvCxnSpPr/>
            <p:nvPr/>
          </p:nvCxnSpPr>
          <p:spPr>
            <a:xfrm flipH="1" rot="10800000">
              <a:off x="5007" y="2715"/>
              <a:ext cx="7" cy="11"/>
            </a:xfrm>
            <a:prstGeom prst="straightConnector1">
              <a:avLst/>
            </a:prstGeom>
            <a:noFill/>
            <a:ln cap="flat" cmpd="sng" w="9525">
              <a:solidFill>
                <a:srgbClr val="FF9900"/>
              </a:solidFill>
              <a:prstDash val="solid"/>
              <a:round/>
              <a:headEnd len="med" w="med" type="none"/>
              <a:tailEnd len="med" w="med" type="none"/>
            </a:ln>
          </p:spPr>
        </p:cxnSp>
        <p:cxnSp>
          <p:nvCxnSpPr>
            <p:cNvPr id="305" name="Google Shape;305;p2"/>
            <p:cNvCxnSpPr/>
            <p:nvPr/>
          </p:nvCxnSpPr>
          <p:spPr>
            <a:xfrm flipH="1" rot="10800000">
              <a:off x="5016" y="2695"/>
              <a:ext cx="5" cy="9"/>
            </a:xfrm>
            <a:prstGeom prst="straightConnector1">
              <a:avLst/>
            </a:prstGeom>
            <a:noFill/>
            <a:ln cap="flat" cmpd="sng" w="9525">
              <a:solidFill>
                <a:srgbClr val="FF9900"/>
              </a:solidFill>
              <a:prstDash val="solid"/>
              <a:round/>
              <a:headEnd len="med" w="med" type="none"/>
              <a:tailEnd len="med" w="med" type="none"/>
            </a:ln>
          </p:spPr>
        </p:cxnSp>
        <p:cxnSp>
          <p:nvCxnSpPr>
            <p:cNvPr id="306" name="Google Shape;306;p2"/>
            <p:cNvCxnSpPr/>
            <p:nvPr/>
          </p:nvCxnSpPr>
          <p:spPr>
            <a:xfrm flipH="1" rot="10800000">
              <a:off x="5033" y="2653"/>
              <a:ext cx="8" cy="22"/>
            </a:xfrm>
            <a:prstGeom prst="straightConnector1">
              <a:avLst/>
            </a:prstGeom>
            <a:noFill/>
            <a:ln cap="flat" cmpd="sng" w="9525">
              <a:solidFill>
                <a:srgbClr val="FF9900"/>
              </a:solidFill>
              <a:prstDash val="solid"/>
              <a:round/>
              <a:headEnd len="med" w="med" type="none"/>
              <a:tailEnd len="med" w="med" type="none"/>
            </a:ln>
          </p:spPr>
        </p:cxnSp>
        <p:cxnSp>
          <p:nvCxnSpPr>
            <p:cNvPr id="307" name="Google Shape;307;p2"/>
            <p:cNvCxnSpPr/>
            <p:nvPr/>
          </p:nvCxnSpPr>
          <p:spPr>
            <a:xfrm flipH="1" rot="10800000">
              <a:off x="5048" y="2634"/>
              <a:ext cx="5" cy="11"/>
            </a:xfrm>
            <a:prstGeom prst="straightConnector1">
              <a:avLst/>
            </a:prstGeom>
            <a:noFill/>
            <a:ln cap="flat" cmpd="sng" w="9525">
              <a:solidFill>
                <a:srgbClr val="FF9900"/>
              </a:solidFill>
              <a:prstDash val="solid"/>
              <a:round/>
              <a:headEnd len="med" w="med" type="none"/>
              <a:tailEnd len="med" w="med" type="none"/>
            </a:ln>
          </p:spPr>
        </p:cxnSp>
        <p:cxnSp>
          <p:nvCxnSpPr>
            <p:cNvPr id="308" name="Google Shape;308;p2"/>
            <p:cNvCxnSpPr/>
            <p:nvPr/>
          </p:nvCxnSpPr>
          <p:spPr>
            <a:xfrm flipH="1" rot="10800000">
              <a:off x="5060" y="2613"/>
              <a:ext cx="7" cy="11"/>
            </a:xfrm>
            <a:prstGeom prst="straightConnector1">
              <a:avLst/>
            </a:prstGeom>
            <a:noFill/>
            <a:ln cap="flat" cmpd="sng" w="9525">
              <a:solidFill>
                <a:srgbClr val="FF9900"/>
              </a:solidFill>
              <a:prstDash val="solid"/>
              <a:round/>
              <a:headEnd len="med" w="med" type="none"/>
              <a:tailEnd len="med" w="med" type="none"/>
            </a:ln>
          </p:spPr>
        </p:cxnSp>
        <p:cxnSp>
          <p:nvCxnSpPr>
            <p:cNvPr id="309" name="Google Shape;309;p2"/>
            <p:cNvCxnSpPr/>
            <p:nvPr/>
          </p:nvCxnSpPr>
          <p:spPr>
            <a:xfrm flipH="1" rot="10800000">
              <a:off x="5080" y="2575"/>
              <a:ext cx="13" cy="20"/>
            </a:xfrm>
            <a:prstGeom prst="straightConnector1">
              <a:avLst/>
            </a:prstGeom>
            <a:noFill/>
            <a:ln cap="flat" cmpd="sng" w="9525">
              <a:solidFill>
                <a:srgbClr val="FF9900"/>
              </a:solidFill>
              <a:prstDash val="solid"/>
              <a:round/>
              <a:headEnd len="med" w="med" type="none"/>
              <a:tailEnd len="med" w="med" type="none"/>
            </a:ln>
          </p:spPr>
        </p:cxnSp>
        <p:cxnSp>
          <p:nvCxnSpPr>
            <p:cNvPr id="310" name="Google Shape;310;p2"/>
            <p:cNvCxnSpPr/>
            <p:nvPr/>
          </p:nvCxnSpPr>
          <p:spPr>
            <a:xfrm flipH="1" rot="10800000">
              <a:off x="5124" y="2552"/>
              <a:ext cx="7" cy="8"/>
            </a:xfrm>
            <a:prstGeom prst="straightConnector1">
              <a:avLst/>
            </a:prstGeom>
            <a:noFill/>
            <a:ln cap="flat" cmpd="sng" w="9525">
              <a:solidFill>
                <a:srgbClr val="FF9900"/>
              </a:solidFill>
              <a:prstDash val="solid"/>
              <a:round/>
              <a:headEnd len="med" w="med" type="none"/>
              <a:tailEnd len="med" w="med" type="none"/>
            </a:ln>
          </p:spPr>
        </p:cxnSp>
        <p:cxnSp>
          <p:nvCxnSpPr>
            <p:cNvPr id="311" name="Google Shape;311;p2"/>
            <p:cNvCxnSpPr/>
            <p:nvPr/>
          </p:nvCxnSpPr>
          <p:spPr>
            <a:xfrm flipH="1" rot="10800000">
              <a:off x="5154" y="2539"/>
              <a:ext cx="11" cy="7"/>
            </a:xfrm>
            <a:prstGeom prst="straightConnector1">
              <a:avLst/>
            </a:prstGeom>
            <a:noFill/>
            <a:ln cap="flat" cmpd="sng" w="9525">
              <a:solidFill>
                <a:srgbClr val="FF9900"/>
              </a:solidFill>
              <a:prstDash val="solid"/>
              <a:round/>
              <a:headEnd len="med" w="med" type="none"/>
              <a:tailEnd len="med" w="med" type="none"/>
            </a:ln>
          </p:spPr>
        </p:cxnSp>
      </p:grpSp>
      <p:grpSp>
        <p:nvGrpSpPr>
          <p:cNvPr id="312" name="Google Shape;312;p2"/>
          <p:cNvGrpSpPr/>
          <p:nvPr/>
        </p:nvGrpSpPr>
        <p:grpSpPr>
          <a:xfrm>
            <a:off x="2019301" y="954882"/>
            <a:ext cx="365522" cy="73819"/>
            <a:chOff x="686" y="890"/>
            <a:chExt cx="307" cy="62"/>
          </a:xfrm>
        </p:grpSpPr>
        <p:cxnSp>
          <p:nvCxnSpPr>
            <p:cNvPr id="313" name="Google Shape;313;p2"/>
            <p:cNvCxnSpPr/>
            <p:nvPr/>
          </p:nvCxnSpPr>
          <p:spPr>
            <a:xfrm rot="10800000">
              <a:off x="972" y="950"/>
              <a:ext cx="21" cy="2"/>
            </a:xfrm>
            <a:prstGeom prst="straightConnector1">
              <a:avLst/>
            </a:prstGeom>
            <a:noFill/>
            <a:ln cap="flat" cmpd="sng" w="9525">
              <a:solidFill>
                <a:srgbClr val="FF9900"/>
              </a:solidFill>
              <a:prstDash val="solid"/>
              <a:round/>
              <a:headEnd len="med" w="med" type="none"/>
              <a:tailEnd len="med" w="med" type="none"/>
            </a:ln>
          </p:spPr>
        </p:cxnSp>
        <p:cxnSp>
          <p:nvCxnSpPr>
            <p:cNvPr id="314" name="Google Shape;314;p2"/>
            <p:cNvCxnSpPr/>
            <p:nvPr/>
          </p:nvCxnSpPr>
          <p:spPr>
            <a:xfrm rot="10800000">
              <a:off x="949" y="946"/>
              <a:ext cx="10" cy="1"/>
            </a:xfrm>
            <a:prstGeom prst="straightConnector1">
              <a:avLst/>
            </a:prstGeom>
            <a:noFill/>
            <a:ln cap="flat" cmpd="sng" w="9525">
              <a:solidFill>
                <a:srgbClr val="FF9900"/>
              </a:solidFill>
              <a:prstDash val="solid"/>
              <a:round/>
              <a:headEnd len="med" w="med" type="none"/>
              <a:tailEnd len="med" w="med" type="none"/>
            </a:ln>
          </p:spPr>
        </p:cxnSp>
        <p:cxnSp>
          <p:nvCxnSpPr>
            <p:cNvPr id="315" name="Google Shape;315;p2"/>
            <p:cNvCxnSpPr/>
            <p:nvPr/>
          </p:nvCxnSpPr>
          <p:spPr>
            <a:xfrm rot="10800000">
              <a:off x="924" y="943"/>
              <a:ext cx="13" cy="0"/>
            </a:xfrm>
            <a:prstGeom prst="straightConnector1">
              <a:avLst/>
            </a:prstGeom>
            <a:noFill/>
            <a:ln cap="flat" cmpd="sng" w="9525">
              <a:solidFill>
                <a:srgbClr val="FF9900"/>
              </a:solidFill>
              <a:prstDash val="solid"/>
              <a:round/>
              <a:headEnd len="med" w="med" type="none"/>
              <a:tailEnd len="med" w="med" type="none"/>
            </a:ln>
          </p:spPr>
        </p:cxnSp>
        <p:cxnSp>
          <p:nvCxnSpPr>
            <p:cNvPr id="316" name="Google Shape;316;p2"/>
            <p:cNvCxnSpPr/>
            <p:nvPr/>
          </p:nvCxnSpPr>
          <p:spPr>
            <a:xfrm rot="10800000">
              <a:off x="883" y="924"/>
              <a:ext cx="20" cy="12"/>
            </a:xfrm>
            <a:prstGeom prst="straightConnector1">
              <a:avLst/>
            </a:prstGeom>
            <a:noFill/>
            <a:ln cap="flat" cmpd="sng" w="9525">
              <a:solidFill>
                <a:srgbClr val="FF9900"/>
              </a:solidFill>
              <a:prstDash val="solid"/>
              <a:round/>
              <a:headEnd len="med" w="med" type="none"/>
              <a:tailEnd len="med" w="med" type="none"/>
            </a:ln>
          </p:spPr>
        </p:cxnSp>
        <p:sp>
          <p:nvSpPr>
            <p:cNvPr id="317" name="Google Shape;317;p2"/>
            <p:cNvSpPr/>
            <p:nvPr/>
          </p:nvSpPr>
          <p:spPr>
            <a:xfrm>
              <a:off x="862" y="915"/>
              <a:ext cx="9" cy="7"/>
            </a:xfrm>
            <a:custGeom>
              <a:rect b="b" l="l" r="r" t="t"/>
              <a:pathLst>
                <a:path extrusionOk="0" h="4" w="8">
                  <a:moveTo>
                    <a:pt x="8" y="4"/>
                  </a:moveTo>
                  <a:lnTo>
                    <a:pt x="2" y="0"/>
                  </a:lnTo>
                  <a:lnTo>
                    <a:pt x="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318" name="Google Shape;318;p2"/>
            <p:cNvCxnSpPr/>
            <p:nvPr/>
          </p:nvCxnSpPr>
          <p:spPr>
            <a:xfrm rot="10800000">
              <a:off x="840" y="911"/>
              <a:ext cx="12" cy="2"/>
            </a:xfrm>
            <a:prstGeom prst="straightConnector1">
              <a:avLst/>
            </a:prstGeom>
            <a:noFill/>
            <a:ln cap="flat" cmpd="sng" w="9525">
              <a:solidFill>
                <a:srgbClr val="FF9900"/>
              </a:solidFill>
              <a:prstDash val="solid"/>
              <a:round/>
              <a:headEnd len="med" w="med" type="none"/>
              <a:tailEnd len="med" w="med" type="none"/>
            </a:ln>
          </p:spPr>
        </p:cxnSp>
        <p:cxnSp>
          <p:nvCxnSpPr>
            <p:cNvPr id="319" name="Google Shape;319;p2"/>
            <p:cNvCxnSpPr/>
            <p:nvPr/>
          </p:nvCxnSpPr>
          <p:spPr>
            <a:xfrm rot="10800000">
              <a:off x="795" y="897"/>
              <a:ext cx="23" cy="7"/>
            </a:xfrm>
            <a:prstGeom prst="straightConnector1">
              <a:avLst/>
            </a:prstGeom>
            <a:noFill/>
            <a:ln cap="flat" cmpd="sng" w="9525">
              <a:solidFill>
                <a:srgbClr val="FF9900"/>
              </a:solidFill>
              <a:prstDash val="solid"/>
              <a:round/>
              <a:headEnd len="med" w="med" type="none"/>
              <a:tailEnd len="med" w="med" type="none"/>
            </a:ln>
          </p:spPr>
        </p:cxnSp>
        <p:sp>
          <p:nvSpPr>
            <p:cNvPr id="320" name="Google Shape;320;p2"/>
            <p:cNvSpPr/>
            <p:nvPr/>
          </p:nvSpPr>
          <p:spPr>
            <a:xfrm>
              <a:off x="773" y="893"/>
              <a:ext cx="12" cy="2"/>
            </a:xfrm>
            <a:custGeom>
              <a:rect b="b" l="l" r="r" t="t"/>
              <a:pathLst>
                <a:path extrusionOk="0" h="120000" w="9">
                  <a:moveTo>
                    <a:pt x="9" y="0"/>
                  </a:moveTo>
                  <a:lnTo>
                    <a:pt x="7" y="0"/>
                  </a:lnTo>
                  <a:lnTo>
                    <a:pt x="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21" name="Google Shape;321;p2"/>
            <p:cNvSpPr/>
            <p:nvPr/>
          </p:nvSpPr>
          <p:spPr>
            <a:xfrm>
              <a:off x="750" y="893"/>
              <a:ext cx="10" cy="3"/>
            </a:xfrm>
            <a:custGeom>
              <a:rect b="b" l="l" r="r" t="t"/>
              <a:pathLst>
                <a:path extrusionOk="0" h="2" w="10">
                  <a:moveTo>
                    <a:pt x="10" y="0"/>
                  </a:moveTo>
                  <a:lnTo>
                    <a:pt x="8" y="0"/>
                  </a:lnTo>
                  <a:lnTo>
                    <a:pt x="0" y="2"/>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22" name="Google Shape;322;p2"/>
            <p:cNvSpPr/>
            <p:nvPr/>
          </p:nvSpPr>
          <p:spPr>
            <a:xfrm>
              <a:off x="705" y="898"/>
              <a:ext cx="22" cy="6"/>
            </a:xfrm>
            <a:custGeom>
              <a:rect b="b" l="l" r="r" t="t"/>
              <a:pathLst>
                <a:path extrusionOk="0" h="4" w="19">
                  <a:moveTo>
                    <a:pt x="19" y="0"/>
                  </a:moveTo>
                  <a:lnTo>
                    <a:pt x="6" y="4"/>
                  </a:lnTo>
                  <a:lnTo>
                    <a:pt x="0" y="2"/>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323" name="Google Shape;323;p2"/>
            <p:cNvCxnSpPr/>
            <p:nvPr/>
          </p:nvCxnSpPr>
          <p:spPr>
            <a:xfrm rot="10800000">
              <a:off x="686" y="890"/>
              <a:ext cx="10" cy="6"/>
            </a:xfrm>
            <a:prstGeom prst="straightConnector1">
              <a:avLst/>
            </a:prstGeom>
            <a:noFill/>
            <a:ln cap="flat" cmpd="sng" w="9525">
              <a:solidFill>
                <a:srgbClr val="FF9900"/>
              </a:solidFill>
              <a:prstDash val="solid"/>
              <a:round/>
              <a:headEnd len="med" w="med" type="none"/>
              <a:tailEnd len="med" w="med" type="none"/>
            </a:ln>
          </p:spPr>
        </p:cxnSp>
      </p:grpSp>
      <p:grpSp>
        <p:nvGrpSpPr>
          <p:cNvPr id="324" name="Google Shape;324;p2"/>
          <p:cNvGrpSpPr/>
          <p:nvPr/>
        </p:nvGrpSpPr>
        <p:grpSpPr>
          <a:xfrm>
            <a:off x="1781176" y="933450"/>
            <a:ext cx="221456" cy="33338"/>
            <a:chOff x="753" y="1010"/>
            <a:chExt cx="186" cy="28"/>
          </a:xfrm>
        </p:grpSpPr>
        <p:cxnSp>
          <p:nvCxnSpPr>
            <p:cNvPr id="325" name="Google Shape;325;p2"/>
            <p:cNvCxnSpPr/>
            <p:nvPr/>
          </p:nvCxnSpPr>
          <p:spPr>
            <a:xfrm rot="10800000">
              <a:off x="930" y="1018"/>
              <a:ext cx="9" cy="7"/>
            </a:xfrm>
            <a:prstGeom prst="straightConnector1">
              <a:avLst/>
            </a:prstGeom>
            <a:noFill/>
            <a:ln cap="flat" cmpd="sng" w="9525">
              <a:solidFill>
                <a:srgbClr val="FF9900"/>
              </a:solidFill>
              <a:prstDash val="solid"/>
              <a:round/>
              <a:headEnd len="med" w="med" type="none"/>
              <a:tailEnd len="med" w="med" type="none"/>
            </a:ln>
          </p:spPr>
        </p:cxnSp>
        <p:sp>
          <p:nvSpPr>
            <p:cNvPr id="326" name="Google Shape;326;p2"/>
            <p:cNvSpPr/>
            <p:nvPr/>
          </p:nvSpPr>
          <p:spPr>
            <a:xfrm>
              <a:off x="887" y="1010"/>
              <a:ext cx="23" cy="1"/>
            </a:xfrm>
            <a:custGeom>
              <a:rect b="b" l="l" r="r" t="t"/>
              <a:pathLst>
                <a:path extrusionOk="0" h="120000" w="21">
                  <a:moveTo>
                    <a:pt x="21" y="0"/>
                  </a:moveTo>
                  <a:lnTo>
                    <a:pt x="6" y="0"/>
                  </a:lnTo>
                  <a:lnTo>
                    <a:pt x="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327" name="Google Shape;327;p2"/>
            <p:cNvCxnSpPr/>
            <p:nvPr/>
          </p:nvCxnSpPr>
          <p:spPr>
            <a:xfrm flipH="1">
              <a:off x="864" y="1010"/>
              <a:ext cx="10" cy="1"/>
            </a:xfrm>
            <a:prstGeom prst="straightConnector1">
              <a:avLst/>
            </a:prstGeom>
            <a:noFill/>
            <a:ln cap="flat" cmpd="sng" w="9525">
              <a:solidFill>
                <a:srgbClr val="FF9900"/>
              </a:solidFill>
              <a:prstDash val="solid"/>
              <a:round/>
              <a:headEnd len="med" w="med" type="none"/>
              <a:tailEnd len="med" w="med" type="none"/>
            </a:ln>
          </p:spPr>
        </p:cxnSp>
        <p:cxnSp>
          <p:nvCxnSpPr>
            <p:cNvPr id="328" name="Google Shape;328;p2"/>
            <p:cNvCxnSpPr/>
            <p:nvPr/>
          </p:nvCxnSpPr>
          <p:spPr>
            <a:xfrm flipH="1">
              <a:off x="841" y="1011"/>
              <a:ext cx="11" cy="6"/>
            </a:xfrm>
            <a:prstGeom prst="straightConnector1">
              <a:avLst/>
            </a:prstGeom>
            <a:noFill/>
            <a:ln cap="flat" cmpd="sng" w="9525">
              <a:solidFill>
                <a:srgbClr val="FF9900"/>
              </a:solidFill>
              <a:prstDash val="solid"/>
              <a:round/>
              <a:headEnd len="med" w="med" type="none"/>
              <a:tailEnd len="med" w="med" type="none"/>
            </a:ln>
          </p:spPr>
        </p:cxnSp>
        <p:cxnSp>
          <p:nvCxnSpPr>
            <p:cNvPr id="329" name="Google Shape;329;p2"/>
            <p:cNvCxnSpPr/>
            <p:nvPr/>
          </p:nvCxnSpPr>
          <p:spPr>
            <a:xfrm flipH="1">
              <a:off x="798" y="1022"/>
              <a:ext cx="22" cy="7"/>
            </a:xfrm>
            <a:prstGeom prst="straightConnector1">
              <a:avLst/>
            </a:prstGeom>
            <a:noFill/>
            <a:ln cap="flat" cmpd="sng" w="9525">
              <a:solidFill>
                <a:srgbClr val="FF9900"/>
              </a:solidFill>
              <a:prstDash val="solid"/>
              <a:round/>
              <a:headEnd len="med" w="med" type="none"/>
              <a:tailEnd len="med" w="med" type="none"/>
            </a:ln>
          </p:spPr>
        </p:cxnSp>
        <p:cxnSp>
          <p:nvCxnSpPr>
            <p:cNvPr id="330" name="Google Shape;330;p2"/>
            <p:cNvCxnSpPr/>
            <p:nvPr/>
          </p:nvCxnSpPr>
          <p:spPr>
            <a:xfrm flipH="1">
              <a:off x="775" y="1034"/>
              <a:ext cx="13" cy="1"/>
            </a:xfrm>
            <a:prstGeom prst="straightConnector1">
              <a:avLst/>
            </a:prstGeom>
            <a:noFill/>
            <a:ln cap="flat" cmpd="sng" w="9525">
              <a:solidFill>
                <a:srgbClr val="FF9900"/>
              </a:solidFill>
              <a:prstDash val="solid"/>
              <a:round/>
              <a:headEnd len="med" w="med" type="none"/>
              <a:tailEnd len="med" w="med" type="none"/>
            </a:ln>
          </p:spPr>
        </p:cxnSp>
        <p:cxnSp>
          <p:nvCxnSpPr>
            <p:cNvPr id="331" name="Google Shape;331;p2"/>
            <p:cNvCxnSpPr/>
            <p:nvPr/>
          </p:nvCxnSpPr>
          <p:spPr>
            <a:xfrm rot="10800000">
              <a:off x="753" y="1038"/>
              <a:ext cx="11" cy="0"/>
            </a:xfrm>
            <a:prstGeom prst="straightConnector1">
              <a:avLst/>
            </a:prstGeom>
            <a:noFill/>
            <a:ln cap="flat" cmpd="sng" w="9525">
              <a:solidFill>
                <a:srgbClr val="FF9900"/>
              </a:solidFill>
              <a:prstDash val="solid"/>
              <a:round/>
              <a:headEnd len="med" w="med" type="none"/>
              <a:tailEnd len="med" w="med" type="none"/>
            </a:ln>
          </p:spPr>
        </p:cxnSp>
      </p:grpSp>
      <p:cxnSp>
        <p:nvCxnSpPr>
          <p:cNvPr id="332" name="Google Shape;332;p2"/>
          <p:cNvCxnSpPr/>
          <p:nvPr/>
        </p:nvCxnSpPr>
        <p:spPr>
          <a:xfrm flipH="1">
            <a:off x="1753792" y="969170"/>
            <a:ext cx="15478" cy="3572"/>
          </a:xfrm>
          <a:prstGeom prst="straightConnector1">
            <a:avLst/>
          </a:prstGeom>
          <a:noFill/>
          <a:ln cap="flat" cmpd="sng" w="9525">
            <a:solidFill>
              <a:srgbClr val="FF9900"/>
            </a:solidFill>
            <a:prstDash val="solid"/>
            <a:round/>
            <a:headEnd len="med" w="med" type="none"/>
            <a:tailEnd len="med" w="med" type="none"/>
          </a:ln>
        </p:spPr>
      </p:cxnSp>
      <p:cxnSp>
        <p:nvCxnSpPr>
          <p:cNvPr id="333" name="Google Shape;333;p2"/>
          <p:cNvCxnSpPr/>
          <p:nvPr/>
        </p:nvCxnSpPr>
        <p:spPr>
          <a:xfrm rot="10800000">
            <a:off x="1737122" y="953692"/>
            <a:ext cx="8334" cy="10715"/>
          </a:xfrm>
          <a:prstGeom prst="straightConnector1">
            <a:avLst/>
          </a:prstGeom>
          <a:noFill/>
          <a:ln cap="flat" cmpd="sng" w="9525">
            <a:solidFill>
              <a:srgbClr val="FF9900"/>
            </a:solidFill>
            <a:prstDash val="solid"/>
            <a:round/>
            <a:headEnd len="med" w="med" type="none"/>
            <a:tailEnd len="med" w="med" type="none"/>
          </a:ln>
        </p:spPr>
      </p:cxnSp>
      <p:cxnSp>
        <p:nvCxnSpPr>
          <p:cNvPr id="334" name="Google Shape;334;p2"/>
          <p:cNvCxnSpPr/>
          <p:nvPr/>
        </p:nvCxnSpPr>
        <p:spPr>
          <a:xfrm rot="10800000">
            <a:off x="1702594" y="913211"/>
            <a:ext cx="15479" cy="21431"/>
          </a:xfrm>
          <a:prstGeom prst="straightConnector1">
            <a:avLst/>
          </a:prstGeom>
          <a:noFill/>
          <a:ln cap="flat" cmpd="sng" w="9525">
            <a:solidFill>
              <a:srgbClr val="FF9900"/>
            </a:solidFill>
            <a:prstDash val="solid"/>
            <a:round/>
            <a:headEnd len="med" w="med" type="none"/>
            <a:tailEnd len="med" w="med" type="none"/>
          </a:ln>
        </p:spPr>
      </p:cxnSp>
      <p:cxnSp>
        <p:nvCxnSpPr>
          <p:cNvPr id="335" name="Google Shape;335;p2"/>
          <p:cNvCxnSpPr/>
          <p:nvPr/>
        </p:nvCxnSpPr>
        <p:spPr>
          <a:xfrm rot="10800000">
            <a:off x="1613297" y="859631"/>
            <a:ext cx="9525" cy="9525"/>
          </a:xfrm>
          <a:prstGeom prst="straightConnector1">
            <a:avLst/>
          </a:prstGeom>
          <a:noFill/>
          <a:ln cap="flat" cmpd="sng" w="9525">
            <a:solidFill>
              <a:srgbClr val="FF9900"/>
            </a:solidFill>
            <a:prstDash val="solid"/>
            <a:round/>
            <a:headEnd len="med" w="med" type="none"/>
            <a:tailEnd len="med" w="med" type="none"/>
          </a:ln>
        </p:spPr>
      </p:cxnSp>
      <p:cxnSp>
        <p:nvCxnSpPr>
          <p:cNvPr id="336" name="Google Shape;336;p2"/>
          <p:cNvCxnSpPr/>
          <p:nvPr/>
        </p:nvCxnSpPr>
        <p:spPr>
          <a:xfrm rot="10800000">
            <a:off x="1588294" y="851297"/>
            <a:ext cx="15479" cy="3572"/>
          </a:xfrm>
          <a:prstGeom prst="straightConnector1">
            <a:avLst/>
          </a:prstGeom>
          <a:noFill/>
          <a:ln cap="flat" cmpd="sng" w="9525">
            <a:solidFill>
              <a:srgbClr val="FF9900"/>
            </a:solidFill>
            <a:prstDash val="solid"/>
            <a:round/>
            <a:headEnd len="med" w="med" type="none"/>
            <a:tailEnd len="med" w="med" type="none"/>
          </a:ln>
        </p:spPr>
      </p:cxnSp>
      <p:sp>
        <p:nvSpPr>
          <p:cNvPr id="337" name="Google Shape;337;p2"/>
          <p:cNvSpPr/>
          <p:nvPr/>
        </p:nvSpPr>
        <p:spPr>
          <a:xfrm>
            <a:off x="1543051" y="827486"/>
            <a:ext cx="21431" cy="15478"/>
          </a:xfrm>
          <a:custGeom>
            <a:rect b="b" l="l" r="r" t="t"/>
            <a:pathLst>
              <a:path extrusionOk="0" h="11" w="15">
                <a:moveTo>
                  <a:pt x="15" y="11"/>
                </a:moveTo>
                <a:lnTo>
                  <a:pt x="9" y="9"/>
                </a:lnTo>
                <a:lnTo>
                  <a:pt x="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338" name="Google Shape;338;p2"/>
          <p:cNvCxnSpPr/>
          <p:nvPr/>
        </p:nvCxnSpPr>
        <p:spPr>
          <a:xfrm rot="10800000">
            <a:off x="1516856" y="809626"/>
            <a:ext cx="14288" cy="8335"/>
          </a:xfrm>
          <a:prstGeom prst="straightConnector1">
            <a:avLst/>
          </a:prstGeom>
          <a:noFill/>
          <a:ln cap="flat" cmpd="sng" w="9525">
            <a:solidFill>
              <a:srgbClr val="FF9900"/>
            </a:solidFill>
            <a:prstDash val="solid"/>
            <a:round/>
            <a:headEnd len="med" w="med" type="none"/>
            <a:tailEnd len="med" w="med" type="none"/>
          </a:ln>
        </p:spPr>
      </p:cxnSp>
      <p:sp>
        <p:nvSpPr>
          <p:cNvPr id="339" name="Google Shape;339;p2"/>
          <p:cNvSpPr/>
          <p:nvPr/>
        </p:nvSpPr>
        <p:spPr>
          <a:xfrm>
            <a:off x="1493044" y="796530"/>
            <a:ext cx="15479" cy="5953"/>
          </a:xfrm>
          <a:custGeom>
            <a:rect b="b" l="l" r="r" t="t"/>
            <a:pathLst>
              <a:path extrusionOk="0" h="4" w="10">
                <a:moveTo>
                  <a:pt x="10" y="4"/>
                </a:moveTo>
                <a:lnTo>
                  <a:pt x="6" y="2"/>
                </a:lnTo>
                <a:lnTo>
                  <a:pt x="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40" name="Google Shape;340;p2"/>
          <p:cNvSpPr/>
          <p:nvPr/>
        </p:nvSpPr>
        <p:spPr>
          <a:xfrm>
            <a:off x="1443039" y="787003"/>
            <a:ext cx="26194" cy="4763"/>
          </a:xfrm>
          <a:custGeom>
            <a:rect b="b" l="l" r="r" t="t"/>
            <a:pathLst>
              <a:path extrusionOk="0" h="4" w="19">
                <a:moveTo>
                  <a:pt x="19" y="4"/>
                </a:moveTo>
                <a:lnTo>
                  <a:pt x="2" y="0"/>
                </a:lnTo>
                <a:lnTo>
                  <a:pt x="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341" name="Google Shape;341;p2"/>
          <p:cNvCxnSpPr/>
          <p:nvPr/>
        </p:nvCxnSpPr>
        <p:spPr>
          <a:xfrm flipH="1">
            <a:off x="1414464" y="788195"/>
            <a:ext cx="13097" cy="7144"/>
          </a:xfrm>
          <a:prstGeom prst="straightConnector1">
            <a:avLst/>
          </a:prstGeom>
          <a:noFill/>
          <a:ln cap="flat" cmpd="sng" w="9525">
            <a:solidFill>
              <a:srgbClr val="FF9900"/>
            </a:solidFill>
            <a:prstDash val="solid"/>
            <a:round/>
            <a:headEnd len="med" w="med" type="none"/>
            <a:tailEnd len="med" w="med" type="none"/>
          </a:ln>
        </p:spPr>
      </p:cxnSp>
      <p:cxnSp>
        <p:nvCxnSpPr>
          <p:cNvPr id="342" name="Google Shape;342;p2"/>
          <p:cNvCxnSpPr/>
          <p:nvPr/>
        </p:nvCxnSpPr>
        <p:spPr>
          <a:xfrm rot="10800000">
            <a:off x="1390651" y="788194"/>
            <a:ext cx="13097" cy="9525"/>
          </a:xfrm>
          <a:prstGeom prst="straightConnector1">
            <a:avLst/>
          </a:prstGeom>
          <a:noFill/>
          <a:ln cap="flat" cmpd="sng" w="9525">
            <a:solidFill>
              <a:srgbClr val="FF9900"/>
            </a:solidFill>
            <a:prstDash val="solid"/>
            <a:round/>
            <a:headEnd len="med" w="med" type="none"/>
            <a:tailEnd len="med" w="med" type="none"/>
          </a:ln>
        </p:spPr>
      </p:cxnSp>
      <p:cxnSp>
        <p:nvCxnSpPr>
          <p:cNvPr id="343" name="Google Shape;343;p2"/>
          <p:cNvCxnSpPr/>
          <p:nvPr/>
        </p:nvCxnSpPr>
        <p:spPr>
          <a:xfrm rot="10800000">
            <a:off x="1353741" y="752475"/>
            <a:ext cx="19050" cy="19050"/>
          </a:xfrm>
          <a:prstGeom prst="straightConnector1">
            <a:avLst/>
          </a:prstGeom>
          <a:noFill/>
          <a:ln cap="flat" cmpd="sng" w="9525">
            <a:solidFill>
              <a:srgbClr val="FF9900"/>
            </a:solidFill>
            <a:prstDash val="solid"/>
            <a:round/>
            <a:headEnd len="med" w="med" type="none"/>
            <a:tailEnd len="med" w="med" type="none"/>
          </a:ln>
        </p:spPr>
      </p:cxnSp>
      <p:cxnSp>
        <p:nvCxnSpPr>
          <p:cNvPr id="344" name="Google Shape;344;p2"/>
          <p:cNvCxnSpPr/>
          <p:nvPr/>
        </p:nvCxnSpPr>
        <p:spPr>
          <a:xfrm rot="10800000">
            <a:off x="1332311" y="733426"/>
            <a:ext cx="11906" cy="8335"/>
          </a:xfrm>
          <a:prstGeom prst="straightConnector1">
            <a:avLst/>
          </a:prstGeom>
          <a:noFill/>
          <a:ln cap="flat" cmpd="sng" w="9525">
            <a:solidFill>
              <a:srgbClr val="FF9900"/>
            </a:solidFill>
            <a:prstDash val="solid"/>
            <a:round/>
            <a:headEnd len="med" w="med" type="none"/>
            <a:tailEnd len="med" w="med" type="none"/>
          </a:ln>
        </p:spPr>
      </p:cxnSp>
      <p:sp>
        <p:nvSpPr>
          <p:cNvPr id="345" name="Google Shape;345;p2"/>
          <p:cNvSpPr/>
          <p:nvPr/>
        </p:nvSpPr>
        <p:spPr>
          <a:xfrm>
            <a:off x="1306117" y="731044"/>
            <a:ext cx="11906" cy="1191"/>
          </a:xfrm>
          <a:custGeom>
            <a:rect b="b" l="l" r="r" t="t"/>
            <a:pathLst>
              <a:path extrusionOk="0" h="120000" w="9">
                <a:moveTo>
                  <a:pt x="9" y="0"/>
                </a:moveTo>
                <a:lnTo>
                  <a:pt x="7" y="0"/>
                </a:lnTo>
                <a:lnTo>
                  <a:pt x="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346" name="Google Shape;346;p2"/>
          <p:cNvCxnSpPr/>
          <p:nvPr/>
        </p:nvCxnSpPr>
        <p:spPr>
          <a:xfrm flipH="1">
            <a:off x="1248967" y="731044"/>
            <a:ext cx="30956" cy="1191"/>
          </a:xfrm>
          <a:prstGeom prst="straightConnector1">
            <a:avLst/>
          </a:prstGeom>
          <a:noFill/>
          <a:ln cap="flat" cmpd="sng" w="9525">
            <a:solidFill>
              <a:srgbClr val="FF9900"/>
            </a:solidFill>
            <a:prstDash val="solid"/>
            <a:round/>
            <a:headEnd len="med" w="med" type="none"/>
            <a:tailEnd len="med" w="med" type="none"/>
          </a:ln>
        </p:spPr>
      </p:cxnSp>
      <p:cxnSp>
        <p:nvCxnSpPr>
          <p:cNvPr id="347" name="Google Shape;347;p2"/>
          <p:cNvCxnSpPr/>
          <p:nvPr/>
        </p:nvCxnSpPr>
        <p:spPr>
          <a:xfrm flipH="1">
            <a:off x="1222773" y="731044"/>
            <a:ext cx="15478" cy="1191"/>
          </a:xfrm>
          <a:prstGeom prst="straightConnector1">
            <a:avLst/>
          </a:prstGeom>
          <a:noFill/>
          <a:ln cap="flat" cmpd="sng" w="9525">
            <a:solidFill>
              <a:srgbClr val="FF9900"/>
            </a:solidFill>
            <a:prstDash val="solid"/>
            <a:round/>
            <a:headEnd len="med" w="med" type="none"/>
            <a:tailEnd len="med" w="med" type="none"/>
          </a:ln>
        </p:spPr>
      </p:cxnSp>
      <p:cxnSp>
        <p:nvCxnSpPr>
          <p:cNvPr id="348" name="Google Shape;348;p2"/>
          <p:cNvCxnSpPr/>
          <p:nvPr/>
        </p:nvCxnSpPr>
        <p:spPr>
          <a:xfrm rot="10800000">
            <a:off x="1195387" y="722711"/>
            <a:ext cx="14288" cy="7144"/>
          </a:xfrm>
          <a:prstGeom prst="straightConnector1">
            <a:avLst/>
          </a:prstGeom>
          <a:noFill/>
          <a:ln cap="flat" cmpd="sng" w="9525">
            <a:solidFill>
              <a:srgbClr val="FF9900"/>
            </a:solidFill>
            <a:prstDash val="solid"/>
            <a:round/>
            <a:headEnd len="med" w="med" type="none"/>
            <a:tailEnd len="med" w="med" type="none"/>
          </a:ln>
        </p:spPr>
      </p:cxnSp>
      <p:sp>
        <p:nvSpPr>
          <p:cNvPr id="349" name="Google Shape;349;p2"/>
          <p:cNvSpPr/>
          <p:nvPr/>
        </p:nvSpPr>
        <p:spPr>
          <a:xfrm>
            <a:off x="1158480" y="696517"/>
            <a:ext cx="10715" cy="21431"/>
          </a:xfrm>
          <a:custGeom>
            <a:rect b="b" l="l" r="r" t="t"/>
            <a:pathLst>
              <a:path extrusionOk="0" h="15" w="8">
                <a:moveTo>
                  <a:pt x="8" y="15"/>
                </a:moveTo>
                <a:lnTo>
                  <a:pt x="4" y="13"/>
                </a:lnTo>
                <a:lnTo>
                  <a:pt x="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350" name="Google Shape;350;p2"/>
          <p:cNvCxnSpPr/>
          <p:nvPr/>
        </p:nvCxnSpPr>
        <p:spPr>
          <a:xfrm rot="10800000">
            <a:off x="2010967" y="1756174"/>
            <a:ext cx="21431" cy="11906"/>
          </a:xfrm>
          <a:prstGeom prst="straightConnector1">
            <a:avLst/>
          </a:prstGeom>
          <a:noFill/>
          <a:ln cap="flat" cmpd="sng" w="9525">
            <a:solidFill>
              <a:srgbClr val="DAFF24"/>
            </a:solidFill>
            <a:prstDash val="solid"/>
            <a:round/>
            <a:headEnd len="med" w="med" type="none"/>
            <a:tailEnd len="med" w="med" type="none"/>
          </a:ln>
        </p:spPr>
      </p:cxnSp>
      <p:grpSp>
        <p:nvGrpSpPr>
          <p:cNvPr id="351" name="Google Shape;351;p2"/>
          <p:cNvGrpSpPr/>
          <p:nvPr/>
        </p:nvGrpSpPr>
        <p:grpSpPr>
          <a:xfrm>
            <a:off x="2013349" y="1759745"/>
            <a:ext cx="77390" cy="146447"/>
            <a:chOff x="787" y="1706"/>
            <a:chExt cx="65" cy="123"/>
          </a:xfrm>
        </p:grpSpPr>
        <p:cxnSp>
          <p:nvCxnSpPr>
            <p:cNvPr id="352" name="Google Shape;352;p2"/>
            <p:cNvCxnSpPr/>
            <p:nvPr/>
          </p:nvCxnSpPr>
          <p:spPr>
            <a:xfrm>
              <a:off x="787" y="1706"/>
              <a:ext cx="8" cy="7"/>
            </a:xfrm>
            <a:prstGeom prst="straightConnector1">
              <a:avLst/>
            </a:prstGeom>
            <a:noFill/>
            <a:ln cap="flat" cmpd="sng" w="9525">
              <a:solidFill>
                <a:srgbClr val="FF9900"/>
              </a:solidFill>
              <a:prstDash val="solid"/>
              <a:round/>
              <a:headEnd len="med" w="med" type="none"/>
              <a:tailEnd len="med" w="med" type="none"/>
            </a:ln>
          </p:spPr>
        </p:cxnSp>
        <p:sp>
          <p:nvSpPr>
            <p:cNvPr id="353" name="Google Shape;353;p2"/>
            <p:cNvSpPr/>
            <p:nvPr/>
          </p:nvSpPr>
          <p:spPr>
            <a:xfrm>
              <a:off x="813" y="1727"/>
              <a:ext cx="19" cy="14"/>
            </a:xfrm>
            <a:custGeom>
              <a:rect b="b" l="l" r="r" t="t"/>
              <a:pathLst>
                <a:path extrusionOk="0" h="13" w="16">
                  <a:moveTo>
                    <a:pt x="0" y="0"/>
                  </a:moveTo>
                  <a:lnTo>
                    <a:pt x="12" y="9"/>
                  </a:lnTo>
                  <a:lnTo>
                    <a:pt x="16" y="13"/>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354" name="Google Shape;354;p2"/>
            <p:cNvCxnSpPr/>
            <p:nvPr/>
          </p:nvCxnSpPr>
          <p:spPr>
            <a:xfrm>
              <a:off x="841" y="1750"/>
              <a:ext cx="1" cy="12"/>
            </a:xfrm>
            <a:prstGeom prst="straightConnector1">
              <a:avLst/>
            </a:prstGeom>
            <a:noFill/>
            <a:ln cap="flat" cmpd="sng" w="9525">
              <a:solidFill>
                <a:srgbClr val="FF9900"/>
              </a:solidFill>
              <a:prstDash val="solid"/>
              <a:round/>
              <a:headEnd len="med" w="med" type="none"/>
              <a:tailEnd len="med" w="med" type="none"/>
            </a:ln>
          </p:spPr>
        </p:cxnSp>
        <p:sp>
          <p:nvSpPr>
            <p:cNvPr id="355" name="Google Shape;355;p2"/>
            <p:cNvSpPr/>
            <p:nvPr/>
          </p:nvSpPr>
          <p:spPr>
            <a:xfrm>
              <a:off x="847" y="1783"/>
              <a:ext cx="5" cy="25"/>
            </a:xfrm>
            <a:custGeom>
              <a:rect b="b" l="l" r="r" t="t"/>
              <a:pathLst>
                <a:path extrusionOk="0" h="21" w="4">
                  <a:moveTo>
                    <a:pt x="0" y="0"/>
                  </a:moveTo>
                  <a:lnTo>
                    <a:pt x="4" y="11"/>
                  </a:lnTo>
                  <a:lnTo>
                    <a:pt x="4" y="21"/>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356" name="Google Shape;356;p2"/>
            <p:cNvCxnSpPr/>
            <p:nvPr/>
          </p:nvCxnSpPr>
          <p:spPr>
            <a:xfrm>
              <a:off x="852" y="1818"/>
              <a:ext cx="0" cy="11"/>
            </a:xfrm>
            <a:prstGeom prst="straightConnector1">
              <a:avLst/>
            </a:prstGeom>
            <a:noFill/>
            <a:ln cap="flat" cmpd="sng" w="9525">
              <a:solidFill>
                <a:srgbClr val="FF9900"/>
              </a:solidFill>
              <a:prstDash val="solid"/>
              <a:round/>
              <a:headEnd len="med" w="med" type="none"/>
              <a:tailEnd len="med" w="med" type="none"/>
            </a:ln>
          </p:spPr>
        </p:cxnSp>
      </p:grpSp>
      <p:grpSp>
        <p:nvGrpSpPr>
          <p:cNvPr id="357" name="Google Shape;357;p2"/>
          <p:cNvGrpSpPr/>
          <p:nvPr/>
        </p:nvGrpSpPr>
        <p:grpSpPr>
          <a:xfrm>
            <a:off x="2113360" y="1916908"/>
            <a:ext cx="841772" cy="613172"/>
            <a:chOff x="871" y="1838"/>
            <a:chExt cx="707" cy="515"/>
          </a:xfrm>
        </p:grpSpPr>
        <p:cxnSp>
          <p:nvCxnSpPr>
            <p:cNvPr id="358" name="Google Shape;358;p2"/>
            <p:cNvCxnSpPr/>
            <p:nvPr/>
          </p:nvCxnSpPr>
          <p:spPr>
            <a:xfrm>
              <a:off x="871" y="1838"/>
              <a:ext cx="22" cy="7"/>
            </a:xfrm>
            <a:prstGeom prst="straightConnector1">
              <a:avLst/>
            </a:prstGeom>
            <a:noFill/>
            <a:ln cap="flat" cmpd="sng" w="9525">
              <a:solidFill>
                <a:srgbClr val="FF9900"/>
              </a:solidFill>
              <a:prstDash val="solid"/>
              <a:round/>
              <a:headEnd len="med" w="med" type="none"/>
              <a:tailEnd len="med" w="med" type="none"/>
            </a:ln>
          </p:spPr>
        </p:cxnSp>
        <p:cxnSp>
          <p:nvCxnSpPr>
            <p:cNvPr id="359" name="Google Shape;359;p2"/>
            <p:cNvCxnSpPr/>
            <p:nvPr/>
          </p:nvCxnSpPr>
          <p:spPr>
            <a:xfrm>
              <a:off x="903" y="1849"/>
              <a:ext cx="12" cy="2"/>
            </a:xfrm>
            <a:prstGeom prst="straightConnector1">
              <a:avLst/>
            </a:prstGeom>
            <a:noFill/>
            <a:ln cap="flat" cmpd="sng" w="9525">
              <a:solidFill>
                <a:srgbClr val="FF9900"/>
              </a:solidFill>
              <a:prstDash val="solid"/>
              <a:round/>
              <a:headEnd len="med" w="med" type="none"/>
              <a:tailEnd len="med" w="med" type="none"/>
            </a:ln>
          </p:spPr>
        </p:cxnSp>
        <p:cxnSp>
          <p:nvCxnSpPr>
            <p:cNvPr id="360" name="Google Shape;360;p2"/>
            <p:cNvCxnSpPr/>
            <p:nvPr/>
          </p:nvCxnSpPr>
          <p:spPr>
            <a:xfrm>
              <a:off x="937" y="1860"/>
              <a:ext cx="20" cy="8"/>
            </a:xfrm>
            <a:prstGeom prst="straightConnector1">
              <a:avLst/>
            </a:prstGeom>
            <a:noFill/>
            <a:ln cap="flat" cmpd="sng" w="9525">
              <a:solidFill>
                <a:srgbClr val="FF9900"/>
              </a:solidFill>
              <a:prstDash val="solid"/>
              <a:round/>
              <a:headEnd len="med" w="med" type="none"/>
              <a:tailEnd len="med" w="med" type="none"/>
            </a:ln>
          </p:spPr>
        </p:cxnSp>
        <p:cxnSp>
          <p:nvCxnSpPr>
            <p:cNvPr id="361" name="Google Shape;361;p2"/>
            <p:cNvCxnSpPr/>
            <p:nvPr/>
          </p:nvCxnSpPr>
          <p:spPr>
            <a:xfrm>
              <a:off x="969" y="1872"/>
              <a:ext cx="10" cy="3"/>
            </a:xfrm>
            <a:prstGeom prst="straightConnector1">
              <a:avLst/>
            </a:prstGeom>
            <a:noFill/>
            <a:ln cap="flat" cmpd="sng" w="9525">
              <a:solidFill>
                <a:srgbClr val="FF9900"/>
              </a:solidFill>
              <a:prstDash val="solid"/>
              <a:round/>
              <a:headEnd len="med" w="med" type="none"/>
              <a:tailEnd len="med" w="med" type="none"/>
            </a:ln>
          </p:spPr>
        </p:cxnSp>
        <p:cxnSp>
          <p:nvCxnSpPr>
            <p:cNvPr id="362" name="Google Shape;362;p2"/>
            <p:cNvCxnSpPr/>
            <p:nvPr/>
          </p:nvCxnSpPr>
          <p:spPr>
            <a:xfrm>
              <a:off x="1004" y="1882"/>
              <a:ext cx="21" cy="8"/>
            </a:xfrm>
            <a:prstGeom prst="straightConnector1">
              <a:avLst/>
            </a:prstGeom>
            <a:noFill/>
            <a:ln cap="flat" cmpd="sng" w="9525">
              <a:solidFill>
                <a:srgbClr val="FF9900"/>
              </a:solidFill>
              <a:prstDash val="solid"/>
              <a:round/>
              <a:headEnd len="med" w="med" type="none"/>
              <a:tailEnd len="med" w="med" type="none"/>
            </a:ln>
          </p:spPr>
        </p:cxnSp>
        <p:cxnSp>
          <p:nvCxnSpPr>
            <p:cNvPr id="363" name="Google Shape;363;p2"/>
            <p:cNvCxnSpPr/>
            <p:nvPr/>
          </p:nvCxnSpPr>
          <p:spPr>
            <a:xfrm>
              <a:off x="1034" y="1896"/>
              <a:ext cx="11" cy="3"/>
            </a:xfrm>
            <a:prstGeom prst="straightConnector1">
              <a:avLst/>
            </a:prstGeom>
            <a:noFill/>
            <a:ln cap="flat" cmpd="sng" w="9525">
              <a:solidFill>
                <a:srgbClr val="FF9900"/>
              </a:solidFill>
              <a:prstDash val="solid"/>
              <a:round/>
              <a:headEnd len="med" w="med" type="none"/>
              <a:tailEnd len="med" w="med" type="none"/>
            </a:ln>
          </p:spPr>
        </p:cxnSp>
        <p:cxnSp>
          <p:nvCxnSpPr>
            <p:cNvPr id="364" name="Google Shape;364;p2"/>
            <p:cNvCxnSpPr/>
            <p:nvPr/>
          </p:nvCxnSpPr>
          <p:spPr>
            <a:xfrm>
              <a:off x="1067" y="1906"/>
              <a:ext cx="25" cy="7"/>
            </a:xfrm>
            <a:prstGeom prst="straightConnector1">
              <a:avLst/>
            </a:prstGeom>
            <a:noFill/>
            <a:ln cap="flat" cmpd="sng" w="9525">
              <a:solidFill>
                <a:srgbClr val="FF9900"/>
              </a:solidFill>
              <a:prstDash val="solid"/>
              <a:round/>
              <a:headEnd len="med" w="med" type="none"/>
              <a:tailEnd len="med" w="med" type="none"/>
            </a:ln>
          </p:spPr>
        </p:cxnSp>
        <p:cxnSp>
          <p:nvCxnSpPr>
            <p:cNvPr id="365" name="Google Shape;365;p2"/>
            <p:cNvCxnSpPr/>
            <p:nvPr/>
          </p:nvCxnSpPr>
          <p:spPr>
            <a:xfrm>
              <a:off x="1099" y="1917"/>
              <a:ext cx="12" cy="4"/>
            </a:xfrm>
            <a:prstGeom prst="straightConnector1">
              <a:avLst/>
            </a:prstGeom>
            <a:noFill/>
            <a:ln cap="flat" cmpd="sng" w="9525">
              <a:solidFill>
                <a:srgbClr val="FF9900"/>
              </a:solidFill>
              <a:prstDash val="solid"/>
              <a:round/>
              <a:headEnd len="med" w="med" type="none"/>
              <a:tailEnd len="med" w="med" type="none"/>
            </a:ln>
          </p:spPr>
        </p:cxnSp>
        <p:cxnSp>
          <p:nvCxnSpPr>
            <p:cNvPr id="366" name="Google Shape;366;p2"/>
            <p:cNvCxnSpPr/>
            <p:nvPr/>
          </p:nvCxnSpPr>
          <p:spPr>
            <a:xfrm>
              <a:off x="1133" y="1927"/>
              <a:ext cx="22" cy="7"/>
            </a:xfrm>
            <a:prstGeom prst="straightConnector1">
              <a:avLst/>
            </a:prstGeom>
            <a:noFill/>
            <a:ln cap="flat" cmpd="sng" w="9525">
              <a:solidFill>
                <a:srgbClr val="FF9900"/>
              </a:solidFill>
              <a:prstDash val="solid"/>
              <a:round/>
              <a:headEnd len="med" w="med" type="none"/>
              <a:tailEnd len="med" w="med" type="none"/>
            </a:ln>
          </p:spPr>
        </p:cxnSp>
        <p:cxnSp>
          <p:nvCxnSpPr>
            <p:cNvPr id="367" name="Google Shape;367;p2"/>
            <p:cNvCxnSpPr/>
            <p:nvPr/>
          </p:nvCxnSpPr>
          <p:spPr>
            <a:xfrm>
              <a:off x="1167" y="1939"/>
              <a:ext cx="8" cy="5"/>
            </a:xfrm>
            <a:prstGeom prst="straightConnector1">
              <a:avLst/>
            </a:prstGeom>
            <a:noFill/>
            <a:ln cap="flat" cmpd="sng" w="9525">
              <a:solidFill>
                <a:srgbClr val="FF9900"/>
              </a:solidFill>
              <a:prstDash val="solid"/>
              <a:round/>
              <a:headEnd len="med" w="med" type="none"/>
              <a:tailEnd len="med" w="med" type="none"/>
            </a:ln>
          </p:spPr>
        </p:cxnSp>
        <p:cxnSp>
          <p:nvCxnSpPr>
            <p:cNvPr id="368" name="Google Shape;368;p2"/>
            <p:cNvCxnSpPr/>
            <p:nvPr/>
          </p:nvCxnSpPr>
          <p:spPr>
            <a:xfrm>
              <a:off x="1198" y="1951"/>
              <a:ext cx="23" cy="8"/>
            </a:xfrm>
            <a:prstGeom prst="straightConnector1">
              <a:avLst/>
            </a:prstGeom>
            <a:noFill/>
            <a:ln cap="flat" cmpd="sng" w="9525">
              <a:solidFill>
                <a:srgbClr val="FF9900"/>
              </a:solidFill>
              <a:prstDash val="solid"/>
              <a:round/>
              <a:headEnd len="med" w="med" type="none"/>
              <a:tailEnd len="med" w="med" type="none"/>
            </a:ln>
          </p:spPr>
        </p:cxnSp>
        <p:cxnSp>
          <p:nvCxnSpPr>
            <p:cNvPr id="369" name="Google Shape;369;p2"/>
            <p:cNvCxnSpPr/>
            <p:nvPr/>
          </p:nvCxnSpPr>
          <p:spPr>
            <a:xfrm>
              <a:off x="1231" y="1961"/>
              <a:ext cx="10" cy="5"/>
            </a:xfrm>
            <a:prstGeom prst="straightConnector1">
              <a:avLst/>
            </a:prstGeom>
            <a:noFill/>
            <a:ln cap="flat" cmpd="sng" w="9525">
              <a:solidFill>
                <a:srgbClr val="FF9900"/>
              </a:solidFill>
              <a:prstDash val="solid"/>
              <a:round/>
              <a:headEnd len="med" w="med" type="none"/>
              <a:tailEnd len="med" w="med" type="none"/>
            </a:ln>
          </p:spPr>
        </p:cxnSp>
        <p:cxnSp>
          <p:nvCxnSpPr>
            <p:cNvPr id="370" name="Google Shape;370;p2"/>
            <p:cNvCxnSpPr/>
            <p:nvPr/>
          </p:nvCxnSpPr>
          <p:spPr>
            <a:xfrm>
              <a:off x="1263" y="1973"/>
              <a:ext cx="22" cy="11"/>
            </a:xfrm>
            <a:prstGeom prst="straightConnector1">
              <a:avLst/>
            </a:prstGeom>
            <a:noFill/>
            <a:ln cap="flat" cmpd="sng" w="9525">
              <a:solidFill>
                <a:srgbClr val="FF9900"/>
              </a:solidFill>
              <a:prstDash val="solid"/>
              <a:round/>
              <a:headEnd len="med" w="med" type="none"/>
              <a:tailEnd len="med" w="med" type="none"/>
            </a:ln>
          </p:spPr>
        </p:cxnSp>
        <p:cxnSp>
          <p:nvCxnSpPr>
            <p:cNvPr id="371" name="Google Shape;371;p2"/>
            <p:cNvCxnSpPr/>
            <p:nvPr/>
          </p:nvCxnSpPr>
          <p:spPr>
            <a:xfrm>
              <a:off x="1297" y="1984"/>
              <a:ext cx="12" cy="3"/>
            </a:xfrm>
            <a:prstGeom prst="straightConnector1">
              <a:avLst/>
            </a:prstGeom>
            <a:noFill/>
            <a:ln cap="flat" cmpd="sng" w="9525">
              <a:solidFill>
                <a:srgbClr val="FF9900"/>
              </a:solidFill>
              <a:prstDash val="solid"/>
              <a:round/>
              <a:headEnd len="med" w="med" type="none"/>
              <a:tailEnd len="med" w="med" type="none"/>
            </a:ln>
          </p:spPr>
        </p:cxnSp>
        <p:cxnSp>
          <p:nvCxnSpPr>
            <p:cNvPr id="372" name="Google Shape;372;p2"/>
            <p:cNvCxnSpPr/>
            <p:nvPr/>
          </p:nvCxnSpPr>
          <p:spPr>
            <a:xfrm>
              <a:off x="1330" y="1995"/>
              <a:ext cx="20" cy="10"/>
            </a:xfrm>
            <a:prstGeom prst="straightConnector1">
              <a:avLst/>
            </a:prstGeom>
            <a:noFill/>
            <a:ln cap="flat" cmpd="sng" w="9525">
              <a:solidFill>
                <a:srgbClr val="FF9900"/>
              </a:solidFill>
              <a:prstDash val="solid"/>
              <a:round/>
              <a:headEnd len="med" w="med" type="none"/>
              <a:tailEnd len="med" w="med" type="none"/>
            </a:ln>
          </p:spPr>
        </p:cxnSp>
        <p:cxnSp>
          <p:nvCxnSpPr>
            <p:cNvPr id="373" name="Google Shape;373;p2"/>
            <p:cNvCxnSpPr/>
            <p:nvPr/>
          </p:nvCxnSpPr>
          <p:spPr>
            <a:xfrm>
              <a:off x="1362" y="2007"/>
              <a:ext cx="12" cy="5"/>
            </a:xfrm>
            <a:prstGeom prst="straightConnector1">
              <a:avLst/>
            </a:prstGeom>
            <a:noFill/>
            <a:ln cap="flat" cmpd="sng" w="9525">
              <a:solidFill>
                <a:srgbClr val="FF9900"/>
              </a:solidFill>
              <a:prstDash val="solid"/>
              <a:round/>
              <a:headEnd len="med" w="med" type="none"/>
              <a:tailEnd len="med" w="med" type="none"/>
            </a:ln>
          </p:spPr>
        </p:cxnSp>
        <p:cxnSp>
          <p:nvCxnSpPr>
            <p:cNvPr id="374" name="Google Shape;374;p2"/>
            <p:cNvCxnSpPr/>
            <p:nvPr/>
          </p:nvCxnSpPr>
          <p:spPr>
            <a:xfrm>
              <a:off x="1393" y="2019"/>
              <a:ext cx="25" cy="8"/>
            </a:xfrm>
            <a:prstGeom prst="straightConnector1">
              <a:avLst/>
            </a:prstGeom>
            <a:noFill/>
            <a:ln cap="flat" cmpd="sng" w="9525">
              <a:solidFill>
                <a:srgbClr val="FF9900"/>
              </a:solidFill>
              <a:prstDash val="solid"/>
              <a:round/>
              <a:headEnd len="med" w="med" type="none"/>
              <a:tailEnd len="med" w="med" type="none"/>
            </a:ln>
          </p:spPr>
        </p:cxnSp>
        <p:sp>
          <p:nvSpPr>
            <p:cNvPr id="375" name="Google Shape;375;p2"/>
            <p:cNvSpPr/>
            <p:nvPr/>
          </p:nvSpPr>
          <p:spPr>
            <a:xfrm>
              <a:off x="1427" y="2029"/>
              <a:ext cx="9" cy="7"/>
            </a:xfrm>
            <a:custGeom>
              <a:rect b="b" l="l" r="r" t="t"/>
              <a:pathLst>
                <a:path extrusionOk="0" h="6" w="8">
                  <a:moveTo>
                    <a:pt x="0" y="0"/>
                  </a:moveTo>
                  <a:lnTo>
                    <a:pt x="2" y="2"/>
                  </a:lnTo>
                  <a:lnTo>
                    <a:pt x="8" y="6"/>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76" name="Google Shape;376;p2"/>
            <p:cNvSpPr/>
            <p:nvPr/>
          </p:nvSpPr>
          <p:spPr>
            <a:xfrm>
              <a:off x="1456" y="2049"/>
              <a:ext cx="21" cy="8"/>
            </a:xfrm>
            <a:custGeom>
              <a:rect b="b" l="l" r="r" t="t"/>
              <a:pathLst>
                <a:path extrusionOk="0" h="8" w="18">
                  <a:moveTo>
                    <a:pt x="0" y="0"/>
                  </a:moveTo>
                  <a:lnTo>
                    <a:pt x="6" y="4"/>
                  </a:lnTo>
                  <a:lnTo>
                    <a:pt x="18" y="8"/>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377" name="Google Shape;377;p2"/>
            <p:cNvCxnSpPr/>
            <p:nvPr/>
          </p:nvCxnSpPr>
          <p:spPr>
            <a:xfrm>
              <a:off x="1488" y="2064"/>
              <a:ext cx="12" cy="2"/>
            </a:xfrm>
            <a:prstGeom prst="straightConnector1">
              <a:avLst/>
            </a:prstGeom>
            <a:noFill/>
            <a:ln cap="flat" cmpd="sng" w="9525">
              <a:solidFill>
                <a:srgbClr val="FF9900"/>
              </a:solidFill>
              <a:prstDash val="solid"/>
              <a:round/>
              <a:headEnd len="med" w="med" type="none"/>
              <a:tailEnd len="med" w="med" type="none"/>
            </a:ln>
          </p:spPr>
        </p:cxnSp>
        <p:cxnSp>
          <p:nvCxnSpPr>
            <p:cNvPr id="378" name="Google Shape;378;p2"/>
            <p:cNvCxnSpPr/>
            <p:nvPr/>
          </p:nvCxnSpPr>
          <p:spPr>
            <a:xfrm>
              <a:off x="1514" y="2082"/>
              <a:ext cx="17" cy="18"/>
            </a:xfrm>
            <a:prstGeom prst="straightConnector1">
              <a:avLst/>
            </a:prstGeom>
            <a:noFill/>
            <a:ln cap="flat" cmpd="sng" w="9525">
              <a:solidFill>
                <a:srgbClr val="FF9900"/>
              </a:solidFill>
              <a:prstDash val="solid"/>
              <a:round/>
              <a:headEnd len="med" w="med" type="none"/>
              <a:tailEnd len="med" w="med" type="none"/>
            </a:ln>
          </p:spPr>
        </p:cxnSp>
        <p:cxnSp>
          <p:nvCxnSpPr>
            <p:cNvPr id="379" name="Google Shape;379;p2"/>
            <p:cNvCxnSpPr/>
            <p:nvPr/>
          </p:nvCxnSpPr>
          <p:spPr>
            <a:xfrm>
              <a:off x="1536" y="2108"/>
              <a:ext cx="2" cy="12"/>
            </a:xfrm>
            <a:prstGeom prst="straightConnector1">
              <a:avLst/>
            </a:prstGeom>
            <a:noFill/>
            <a:ln cap="flat" cmpd="sng" w="9525">
              <a:solidFill>
                <a:srgbClr val="FF9900"/>
              </a:solidFill>
              <a:prstDash val="solid"/>
              <a:round/>
              <a:headEnd len="med" w="med" type="none"/>
              <a:tailEnd len="med" w="med" type="none"/>
            </a:ln>
          </p:spPr>
        </p:cxnSp>
        <p:sp>
          <p:nvSpPr>
            <p:cNvPr id="380" name="Google Shape;380;p2"/>
            <p:cNvSpPr/>
            <p:nvPr/>
          </p:nvSpPr>
          <p:spPr>
            <a:xfrm>
              <a:off x="1536" y="2144"/>
              <a:ext cx="2" cy="22"/>
            </a:xfrm>
            <a:custGeom>
              <a:rect b="b" l="l" r="r" t="t"/>
              <a:pathLst>
                <a:path extrusionOk="0" h="19" w="120000">
                  <a:moveTo>
                    <a:pt x="0" y="0"/>
                  </a:moveTo>
                  <a:lnTo>
                    <a:pt x="0" y="4"/>
                  </a:lnTo>
                  <a:lnTo>
                    <a:pt x="0" y="19"/>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381" name="Google Shape;381;p2"/>
            <p:cNvCxnSpPr/>
            <p:nvPr/>
          </p:nvCxnSpPr>
          <p:spPr>
            <a:xfrm flipH="1">
              <a:off x="1529" y="2178"/>
              <a:ext cx="6" cy="11"/>
            </a:xfrm>
            <a:prstGeom prst="straightConnector1">
              <a:avLst/>
            </a:prstGeom>
            <a:noFill/>
            <a:ln cap="flat" cmpd="sng" w="9525">
              <a:solidFill>
                <a:srgbClr val="FF9900"/>
              </a:solidFill>
              <a:prstDash val="solid"/>
              <a:round/>
              <a:headEnd len="med" w="med" type="none"/>
              <a:tailEnd len="med" w="med" type="none"/>
            </a:ln>
          </p:spPr>
        </p:cxnSp>
        <p:cxnSp>
          <p:nvCxnSpPr>
            <p:cNvPr id="382" name="Google Shape;382;p2"/>
            <p:cNvCxnSpPr/>
            <p:nvPr/>
          </p:nvCxnSpPr>
          <p:spPr>
            <a:xfrm>
              <a:off x="1522" y="2212"/>
              <a:ext cx="1" cy="21"/>
            </a:xfrm>
            <a:prstGeom prst="straightConnector1">
              <a:avLst/>
            </a:prstGeom>
            <a:noFill/>
            <a:ln cap="flat" cmpd="sng" w="9525">
              <a:solidFill>
                <a:srgbClr val="FF9900"/>
              </a:solidFill>
              <a:prstDash val="solid"/>
              <a:round/>
              <a:headEnd len="med" w="med" type="none"/>
              <a:tailEnd len="med" w="med" type="none"/>
            </a:ln>
          </p:spPr>
        </p:cxnSp>
        <p:cxnSp>
          <p:nvCxnSpPr>
            <p:cNvPr id="383" name="Google Shape;383;p2"/>
            <p:cNvCxnSpPr/>
            <p:nvPr/>
          </p:nvCxnSpPr>
          <p:spPr>
            <a:xfrm>
              <a:off x="1522" y="2244"/>
              <a:ext cx="1" cy="14"/>
            </a:xfrm>
            <a:prstGeom prst="straightConnector1">
              <a:avLst/>
            </a:prstGeom>
            <a:noFill/>
            <a:ln cap="flat" cmpd="sng" w="9525">
              <a:solidFill>
                <a:srgbClr val="FF9900"/>
              </a:solidFill>
              <a:prstDash val="solid"/>
              <a:round/>
              <a:headEnd len="med" w="med" type="none"/>
              <a:tailEnd len="med" w="med" type="none"/>
            </a:ln>
          </p:spPr>
        </p:cxnSp>
        <p:cxnSp>
          <p:nvCxnSpPr>
            <p:cNvPr id="384" name="Google Shape;384;p2"/>
            <p:cNvCxnSpPr/>
            <p:nvPr/>
          </p:nvCxnSpPr>
          <p:spPr>
            <a:xfrm flipH="1" rot="10800000">
              <a:off x="1524" y="2259"/>
              <a:ext cx="14" cy="18"/>
            </a:xfrm>
            <a:prstGeom prst="straightConnector1">
              <a:avLst/>
            </a:prstGeom>
            <a:noFill/>
            <a:ln cap="flat" cmpd="sng" w="9525">
              <a:solidFill>
                <a:srgbClr val="FF9900"/>
              </a:solidFill>
              <a:prstDash val="solid"/>
              <a:round/>
              <a:headEnd len="med" w="med" type="none"/>
              <a:tailEnd len="med" w="med" type="none"/>
            </a:ln>
          </p:spPr>
        </p:cxnSp>
        <p:cxnSp>
          <p:nvCxnSpPr>
            <p:cNvPr id="385" name="Google Shape;385;p2"/>
            <p:cNvCxnSpPr/>
            <p:nvPr/>
          </p:nvCxnSpPr>
          <p:spPr>
            <a:xfrm flipH="1" rot="10800000">
              <a:off x="1544" y="2240"/>
              <a:ext cx="7" cy="10"/>
            </a:xfrm>
            <a:prstGeom prst="straightConnector1">
              <a:avLst/>
            </a:prstGeom>
            <a:noFill/>
            <a:ln cap="flat" cmpd="sng" w="9525">
              <a:solidFill>
                <a:srgbClr val="FF9900"/>
              </a:solidFill>
              <a:prstDash val="solid"/>
              <a:round/>
              <a:headEnd len="med" w="med" type="none"/>
              <a:tailEnd len="med" w="med" type="none"/>
            </a:ln>
          </p:spPr>
        </p:cxnSp>
        <p:cxnSp>
          <p:nvCxnSpPr>
            <p:cNvPr id="386" name="Google Shape;386;p2"/>
            <p:cNvCxnSpPr/>
            <p:nvPr/>
          </p:nvCxnSpPr>
          <p:spPr>
            <a:xfrm>
              <a:off x="1564" y="2244"/>
              <a:ext cx="4" cy="21"/>
            </a:xfrm>
            <a:prstGeom prst="straightConnector1">
              <a:avLst/>
            </a:prstGeom>
            <a:noFill/>
            <a:ln cap="flat" cmpd="sng" w="9525">
              <a:solidFill>
                <a:srgbClr val="FF9900"/>
              </a:solidFill>
              <a:prstDash val="solid"/>
              <a:round/>
              <a:headEnd len="med" w="med" type="none"/>
              <a:tailEnd len="med" w="med" type="none"/>
            </a:ln>
          </p:spPr>
        </p:cxnSp>
        <p:sp>
          <p:nvSpPr>
            <p:cNvPr id="387" name="Google Shape;387;p2"/>
            <p:cNvSpPr/>
            <p:nvPr/>
          </p:nvSpPr>
          <p:spPr>
            <a:xfrm>
              <a:off x="1569" y="2277"/>
              <a:ext cx="1" cy="11"/>
            </a:xfrm>
            <a:custGeom>
              <a:rect b="b" l="l" r="r" t="t"/>
              <a:pathLst>
                <a:path extrusionOk="0" h="10" w="120000">
                  <a:moveTo>
                    <a:pt x="0" y="0"/>
                  </a:moveTo>
                  <a:lnTo>
                    <a:pt x="0" y="2"/>
                  </a:lnTo>
                  <a:lnTo>
                    <a:pt x="0" y="1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388" name="Google Shape;388;p2"/>
            <p:cNvCxnSpPr/>
            <p:nvPr/>
          </p:nvCxnSpPr>
          <p:spPr>
            <a:xfrm>
              <a:off x="1569" y="2311"/>
              <a:ext cx="1" cy="24"/>
            </a:xfrm>
            <a:prstGeom prst="straightConnector1">
              <a:avLst/>
            </a:prstGeom>
            <a:noFill/>
            <a:ln cap="flat" cmpd="sng" w="9525">
              <a:solidFill>
                <a:srgbClr val="FF9900"/>
              </a:solidFill>
              <a:prstDash val="solid"/>
              <a:round/>
              <a:headEnd len="med" w="med" type="none"/>
              <a:tailEnd len="med" w="med" type="none"/>
            </a:ln>
          </p:spPr>
        </p:cxnSp>
        <p:sp>
          <p:nvSpPr>
            <p:cNvPr id="389" name="Google Shape;389;p2"/>
            <p:cNvSpPr/>
            <p:nvPr/>
          </p:nvSpPr>
          <p:spPr>
            <a:xfrm>
              <a:off x="1569" y="2346"/>
              <a:ext cx="9" cy="7"/>
            </a:xfrm>
            <a:custGeom>
              <a:rect b="b" l="l" r="r" t="t"/>
              <a:pathLst>
                <a:path extrusionOk="0" h="5" w="8">
                  <a:moveTo>
                    <a:pt x="0" y="0"/>
                  </a:moveTo>
                  <a:lnTo>
                    <a:pt x="0" y="2"/>
                  </a:lnTo>
                  <a:lnTo>
                    <a:pt x="8" y="5"/>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grpSp>
        <p:nvGrpSpPr>
          <p:cNvPr id="390" name="Google Shape;390;p2"/>
          <p:cNvGrpSpPr/>
          <p:nvPr/>
        </p:nvGrpSpPr>
        <p:grpSpPr>
          <a:xfrm>
            <a:off x="2022872" y="3844530"/>
            <a:ext cx="851297" cy="29765"/>
            <a:chOff x="795" y="3457"/>
            <a:chExt cx="715" cy="25"/>
          </a:xfrm>
        </p:grpSpPr>
        <p:cxnSp>
          <p:nvCxnSpPr>
            <p:cNvPr id="391" name="Google Shape;391;p2"/>
            <p:cNvCxnSpPr/>
            <p:nvPr/>
          </p:nvCxnSpPr>
          <p:spPr>
            <a:xfrm flipH="1">
              <a:off x="1488" y="3480"/>
              <a:ext cx="22" cy="2"/>
            </a:xfrm>
            <a:prstGeom prst="straightConnector1">
              <a:avLst/>
            </a:prstGeom>
            <a:noFill/>
            <a:ln cap="flat" cmpd="sng" w="9525">
              <a:solidFill>
                <a:srgbClr val="FF9900"/>
              </a:solidFill>
              <a:prstDash val="solid"/>
              <a:round/>
              <a:headEnd len="med" w="med" type="none"/>
              <a:tailEnd len="med" w="med" type="none"/>
            </a:ln>
          </p:spPr>
        </p:cxnSp>
        <p:cxnSp>
          <p:nvCxnSpPr>
            <p:cNvPr id="392" name="Google Shape;392;p2"/>
            <p:cNvCxnSpPr/>
            <p:nvPr/>
          </p:nvCxnSpPr>
          <p:spPr>
            <a:xfrm flipH="1">
              <a:off x="1466" y="3478"/>
              <a:ext cx="11" cy="1"/>
            </a:xfrm>
            <a:prstGeom prst="straightConnector1">
              <a:avLst/>
            </a:prstGeom>
            <a:noFill/>
            <a:ln cap="flat" cmpd="sng" w="9525">
              <a:solidFill>
                <a:srgbClr val="FF9900"/>
              </a:solidFill>
              <a:prstDash val="solid"/>
              <a:round/>
              <a:headEnd len="med" w="med" type="none"/>
              <a:tailEnd len="med" w="med" type="none"/>
            </a:ln>
          </p:spPr>
        </p:cxnSp>
        <p:cxnSp>
          <p:nvCxnSpPr>
            <p:cNvPr id="393" name="Google Shape;393;p2"/>
            <p:cNvCxnSpPr/>
            <p:nvPr/>
          </p:nvCxnSpPr>
          <p:spPr>
            <a:xfrm flipH="1">
              <a:off x="1419" y="3478"/>
              <a:ext cx="22" cy="1"/>
            </a:xfrm>
            <a:prstGeom prst="straightConnector1">
              <a:avLst/>
            </a:prstGeom>
            <a:noFill/>
            <a:ln cap="flat" cmpd="sng" w="9525">
              <a:solidFill>
                <a:srgbClr val="FF9900"/>
              </a:solidFill>
              <a:prstDash val="solid"/>
              <a:round/>
              <a:headEnd len="med" w="med" type="none"/>
              <a:tailEnd len="med" w="med" type="none"/>
            </a:ln>
          </p:spPr>
        </p:cxnSp>
        <p:cxnSp>
          <p:nvCxnSpPr>
            <p:cNvPr id="394" name="Google Shape;394;p2"/>
            <p:cNvCxnSpPr/>
            <p:nvPr/>
          </p:nvCxnSpPr>
          <p:spPr>
            <a:xfrm flipH="1">
              <a:off x="1396" y="3475"/>
              <a:ext cx="11" cy="3"/>
            </a:xfrm>
            <a:prstGeom prst="straightConnector1">
              <a:avLst/>
            </a:prstGeom>
            <a:noFill/>
            <a:ln cap="flat" cmpd="sng" w="9525">
              <a:solidFill>
                <a:srgbClr val="FF9900"/>
              </a:solidFill>
              <a:prstDash val="solid"/>
              <a:round/>
              <a:headEnd len="med" w="med" type="none"/>
              <a:tailEnd len="med" w="med" type="none"/>
            </a:ln>
          </p:spPr>
        </p:cxnSp>
        <p:cxnSp>
          <p:nvCxnSpPr>
            <p:cNvPr id="395" name="Google Shape;395;p2"/>
            <p:cNvCxnSpPr/>
            <p:nvPr/>
          </p:nvCxnSpPr>
          <p:spPr>
            <a:xfrm flipH="1">
              <a:off x="1348" y="3475"/>
              <a:ext cx="26" cy="3"/>
            </a:xfrm>
            <a:prstGeom prst="straightConnector1">
              <a:avLst/>
            </a:prstGeom>
            <a:noFill/>
            <a:ln cap="flat" cmpd="sng" w="9525">
              <a:solidFill>
                <a:srgbClr val="FF9900"/>
              </a:solidFill>
              <a:prstDash val="solid"/>
              <a:round/>
              <a:headEnd len="med" w="med" type="none"/>
              <a:tailEnd len="med" w="med" type="none"/>
            </a:ln>
          </p:spPr>
        </p:cxnSp>
        <p:cxnSp>
          <p:nvCxnSpPr>
            <p:cNvPr id="396" name="Google Shape;396;p2"/>
            <p:cNvCxnSpPr/>
            <p:nvPr/>
          </p:nvCxnSpPr>
          <p:spPr>
            <a:xfrm flipH="1">
              <a:off x="1326" y="3473"/>
              <a:ext cx="12" cy="2"/>
            </a:xfrm>
            <a:prstGeom prst="straightConnector1">
              <a:avLst/>
            </a:prstGeom>
            <a:noFill/>
            <a:ln cap="flat" cmpd="sng" w="9525">
              <a:solidFill>
                <a:srgbClr val="FF9900"/>
              </a:solidFill>
              <a:prstDash val="solid"/>
              <a:round/>
              <a:headEnd len="med" w="med" type="none"/>
              <a:tailEnd len="med" w="med" type="none"/>
            </a:ln>
          </p:spPr>
        </p:cxnSp>
        <p:cxnSp>
          <p:nvCxnSpPr>
            <p:cNvPr id="397" name="Google Shape;397;p2"/>
            <p:cNvCxnSpPr/>
            <p:nvPr/>
          </p:nvCxnSpPr>
          <p:spPr>
            <a:xfrm flipH="1">
              <a:off x="1282" y="3473"/>
              <a:ext cx="22" cy="2"/>
            </a:xfrm>
            <a:prstGeom prst="straightConnector1">
              <a:avLst/>
            </a:prstGeom>
            <a:noFill/>
            <a:ln cap="flat" cmpd="sng" w="9525">
              <a:solidFill>
                <a:srgbClr val="FF9900"/>
              </a:solidFill>
              <a:prstDash val="solid"/>
              <a:round/>
              <a:headEnd len="med" w="med" type="none"/>
              <a:tailEnd len="med" w="med" type="none"/>
            </a:ln>
          </p:spPr>
        </p:cxnSp>
        <p:cxnSp>
          <p:nvCxnSpPr>
            <p:cNvPr id="398" name="Google Shape;398;p2"/>
            <p:cNvCxnSpPr/>
            <p:nvPr/>
          </p:nvCxnSpPr>
          <p:spPr>
            <a:xfrm flipH="1">
              <a:off x="1257" y="3471"/>
              <a:ext cx="13" cy="1"/>
            </a:xfrm>
            <a:prstGeom prst="straightConnector1">
              <a:avLst/>
            </a:prstGeom>
            <a:noFill/>
            <a:ln cap="flat" cmpd="sng" w="9525">
              <a:solidFill>
                <a:srgbClr val="FF9900"/>
              </a:solidFill>
              <a:prstDash val="solid"/>
              <a:round/>
              <a:headEnd len="med" w="med" type="none"/>
              <a:tailEnd len="med" w="med" type="none"/>
            </a:ln>
          </p:spPr>
        </p:cxnSp>
        <p:cxnSp>
          <p:nvCxnSpPr>
            <p:cNvPr id="399" name="Google Shape;399;p2"/>
            <p:cNvCxnSpPr/>
            <p:nvPr/>
          </p:nvCxnSpPr>
          <p:spPr>
            <a:xfrm flipH="1">
              <a:off x="1212" y="3471"/>
              <a:ext cx="20" cy="1"/>
            </a:xfrm>
            <a:prstGeom prst="straightConnector1">
              <a:avLst/>
            </a:prstGeom>
            <a:noFill/>
            <a:ln cap="flat" cmpd="sng" w="9525">
              <a:solidFill>
                <a:srgbClr val="FF9900"/>
              </a:solidFill>
              <a:prstDash val="solid"/>
              <a:round/>
              <a:headEnd len="med" w="med" type="none"/>
              <a:tailEnd len="med" w="med" type="none"/>
            </a:ln>
          </p:spPr>
        </p:cxnSp>
        <p:cxnSp>
          <p:nvCxnSpPr>
            <p:cNvPr id="400" name="Google Shape;400;p2"/>
            <p:cNvCxnSpPr/>
            <p:nvPr/>
          </p:nvCxnSpPr>
          <p:spPr>
            <a:xfrm flipH="1">
              <a:off x="1190" y="3469"/>
              <a:ext cx="11" cy="2"/>
            </a:xfrm>
            <a:prstGeom prst="straightConnector1">
              <a:avLst/>
            </a:prstGeom>
            <a:noFill/>
            <a:ln cap="flat" cmpd="sng" w="9525">
              <a:solidFill>
                <a:srgbClr val="FF9900"/>
              </a:solidFill>
              <a:prstDash val="solid"/>
              <a:round/>
              <a:headEnd len="med" w="med" type="none"/>
              <a:tailEnd len="med" w="med" type="none"/>
            </a:ln>
          </p:spPr>
        </p:cxnSp>
        <p:cxnSp>
          <p:nvCxnSpPr>
            <p:cNvPr id="401" name="Google Shape;401;p2"/>
            <p:cNvCxnSpPr/>
            <p:nvPr/>
          </p:nvCxnSpPr>
          <p:spPr>
            <a:xfrm flipH="1">
              <a:off x="1142" y="3469"/>
              <a:ext cx="22" cy="2"/>
            </a:xfrm>
            <a:prstGeom prst="straightConnector1">
              <a:avLst/>
            </a:prstGeom>
            <a:noFill/>
            <a:ln cap="flat" cmpd="sng" w="9525">
              <a:solidFill>
                <a:srgbClr val="FF9900"/>
              </a:solidFill>
              <a:prstDash val="solid"/>
              <a:round/>
              <a:headEnd len="med" w="med" type="none"/>
              <a:tailEnd len="med" w="med" type="none"/>
            </a:ln>
          </p:spPr>
        </p:cxnSp>
        <p:cxnSp>
          <p:nvCxnSpPr>
            <p:cNvPr id="402" name="Google Shape;402;p2"/>
            <p:cNvCxnSpPr/>
            <p:nvPr/>
          </p:nvCxnSpPr>
          <p:spPr>
            <a:xfrm flipH="1">
              <a:off x="1119" y="3466"/>
              <a:ext cx="11" cy="1"/>
            </a:xfrm>
            <a:prstGeom prst="straightConnector1">
              <a:avLst/>
            </a:prstGeom>
            <a:noFill/>
            <a:ln cap="flat" cmpd="sng" w="9525">
              <a:solidFill>
                <a:srgbClr val="FF9900"/>
              </a:solidFill>
              <a:prstDash val="solid"/>
              <a:round/>
              <a:headEnd len="med" w="med" type="none"/>
              <a:tailEnd len="med" w="med" type="none"/>
            </a:ln>
          </p:spPr>
        </p:cxnSp>
        <p:cxnSp>
          <p:nvCxnSpPr>
            <p:cNvPr id="403" name="Google Shape;403;p2"/>
            <p:cNvCxnSpPr/>
            <p:nvPr/>
          </p:nvCxnSpPr>
          <p:spPr>
            <a:xfrm flipH="1">
              <a:off x="1073" y="3466"/>
              <a:ext cx="23" cy="1"/>
            </a:xfrm>
            <a:prstGeom prst="straightConnector1">
              <a:avLst/>
            </a:prstGeom>
            <a:noFill/>
            <a:ln cap="flat" cmpd="sng" w="9525">
              <a:solidFill>
                <a:srgbClr val="FF9900"/>
              </a:solidFill>
              <a:prstDash val="solid"/>
              <a:round/>
              <a:headEnd len="med" w="med" type="none"/>
              <a:tailEnd len="med" w="med" type="none"/>
            </a:ln>
          </p:spPr>
        </p:cxnSp>
        <p:cxnSp>
          <p:nvCxnSpPr>
            <p:cNvPr id="404" name="Google Shape;404;p2"/>
            <p:cNvCxnSpPr/>
            <p:nvPr/>
          </p:nvCxnSpPr>
          <p:spPr>
            <a:xfrm flipH="1">
              <a:off x="1050" y="3464"/>
              <a:ext cx="10" cy="2"/>
            </a:xfrm>
            <a:prstGeom prst="straightConnector1">
              <a:avLst/>
            </a:prstGeom>
            <a:noFill/>
            <a:ln cap="flat" cmpd="sng" w="9525">
              <a:solidFill>
                <a:srgbClr val="FF9900"/>
              </a:solidFill>
              <a:prstDash val="solid"/>
              <a:round/>
              <a:headEnd len="med" w="med" type="none"/>
              <a:tailEnd len="med" w="med" type="none"/>
            </a:ln>
          </p:spPr>
        </p:cxnSp>
        <p:cxnSp>
          <p:nvCxnSpPr>
            <p:cNvPr id="405" name="Google Shape;405;p2"/>
            <p:cNvCxnSpPr/>
            <p:nvPr/>
          </p:nvCxnSpPr>
          <p:spPr>
            <a:xfrm flipH="1">
              <a:off x="1005" y="3464"/>
              <a:ext cx="22" cy="2"/>
            </a:xfrm>
            <a:prstGeom prst="straightConnector1">
              <a:avLst/>
            </a:prstGeom>
            <a:noFill/>
            <a:ln cap="flat" cmpd="sng" w="9525">
              <a:solidFill>
                <a:srgbClr val="FF9900"/>
              </a:solidFill>
              <a:prstDash val="solid"/>
              <a:round/>
              <a:headEnd len="med" w="med" type="none"/>
              <a:tailEnd len="med" w="med" type="none"/>
            </a:ln>
          </p:spPr>
        </p:cxnSp>
        <p:cxnSp>
          <p:nvCxnSpPr>
            <p:cNvPr id="406" name="Google Shape;406;p2"/>
            <p:cNvCxnSpPr/>
            <p:nvPr/>
          </p:nvCxnSpPr>
          <p:spPr>
            <a:xfrm flipH="1">
              <a:off x="979" y="3463"/>
              <a:ext cx="12" cy="1"/>
            </a:xfrm>
            <a:prstGeom prst="straightConnector1">
              <a:avLst/>
            </a:prstGeom>
            <a:noFill/>
            <a:ln cap="flat" cmpd="sng" w="9525">
              <a:solidFill>
                <a:srgbClr val="FF9900"/>
              </a:solidFill>
              <a:prstDash val="solid"/>
              <a:round/>
              <a:headEnd len="med" w="med" type="none"/>
              <a:tailEnd len="med" w="med" type="none"/>
            </a:ln>
          </p:spPr>
        </p:cxnSp>
        <p:cxnSp>
          <p:nvCxnSpPr>
            <p:cNvPr id="407" name="Google Shape;407;p2"/>
            <p:cNvCxnSpPr/>
            <p:nvPr/>
          </p:nvCxnSpPr>
          <p:spPr>
            <a:xfrm flipH="1">
              <a:off x="935" y="3463"/>
              <a:ext cx="22" cy="1"/>
            </a:xfrm>
            <a:prstGeom prst="straightConnector1">
              <a:avLst/>
            </a:prstGeom>
            <a:noFill/>
            <a:ln cap="flat" cmpd="sng" w="9525">
              <a:solidFill>
                <a:srgbClr val="FF9900"/>
              </a:solidFill>
              <a:prstDash val="solid"/>
              <a:round/>
              <a:headEnd len="med" w="med" type="none"/>
              <a:tailEnd len="med" w="med" type="none"/>
            </a:ln>
          </p:spPr>
        </p:cxnSp>
        <p:cxnSp>
          <p:nvCxnSpPr>
            <p:cNvPr id="408" name="Google Shape;408;p2"/>
            <p:cNvCxnSpPr/>
            <p:nvPr/>
          </p:nvCxnSpPr>
          <p:spPr>
            <a:xfrm flipH="1">
              <a:off x="912" y="3460"/>
              <a:ext cx="12" cy="2"/>
            </a:xfrm>
            <a:prstGeom prst="straightConnector1">
              <a:avLst/>
            </a:prstGeom>
            <a:noFill/>
            <a:ln cap="flat" cmpd="sng" w="9525">
              <a:solidFill>
                <a:srgbClr val="FF9900"/>
              </a:solidFill>
              <a:prstDash val="solid"/>
              <a:round/>
              <a:headEnd len="med" w="med" type="none"/>
              <a:tailEnd len="med" w="med" type="none"/>
            </a:ln>
          </p:spPr>
        </p:cxnSp>
        <p:cxnSp>
          <p:nvCxnSpPr>
            <p:cNvPr id="409" name="Google Shape;409;p2"/>
            <p:cNvCxnSpPr/>
            <p:nvPr/>
          </p:nvCxnSpPr>
          <p:spPr>
            <a:xfrm flipH="1">
              <a:off x="866" y="3460"/>
              <a:ext cx="22" cy="2"/>
            </a:xfrm>
            <a:prstGeom prst="straightConnector1">
              <a:avLst/>
            </a:prstGeom>
            <a:noFill/>
            <a:ln cap="flat" cmpd="sng" w="9525">
              <a:solidFill>
                <a:srgbClr val="FF9900"/>
              </a:solidFill>
              <a:prstDash val="solid"/>
              <a:round/>
              <a:headEnd len="med" w="med" type="none"/>
              <a:tailEnd len="med" w="med" type="none"/>
            </a:ln>
          </p:spPr>
        </p:cxnSp>
        <p:cxnSp>
          <p:nvCxnSpPr>
            <p:cNvPr id="410" name="Google Shape;410;p2"/>
            <p:cNvCxnSpPr/>
            <p:nvPr/>
          </p:nvCxnSpPr>
          <p:spPr>
            <a:xfrm flipH="1">
              <a:off x="842" y="3457"/>
              <a:ext cx="13" cy="3"/>
            </a:xfrm>
            <a:prstGeom prst="straightConnector1">
              <a:avLst/>
            </a:prstGeom>
            <a:noFill/>
            <a:ln cap="flat" cmpd="sng" w="9525">
              <a:solidFill>
                <a:srgbClr val="FF9900"/>
              </a:solidFill>
              <a:prstDash val="solid"/>
              <a:round/>
              <a:headEnd len="med" w="med" type="none"/>
              <a:tailEnd len="med" w="med" type="none"/>
            </a:ln>
          </p:spPr>
        </p:cxnSp>
        <p:cxnSp>
          <p:nvCxnSpPr>
            <p:cNvPr id="411" name="Google Shape;411;p2"/>
            <p:cNvCxnSpPr/>
            <p:nvPr/>
          </p:nvCxnSpPr>
          <p:spPr>
            <a:xfrm flipH="1">
              <a:off x="795" y="3457"/>
              <a:ext cx="25" cy="3"/>
            </a:xfrm>
            <a:prstGeom prst="straightConnector1">
              <a:avLst/>
            </a:prstGeom>
            <a:noFill/>
            <a:ln cap="flat" cmpd="sng" w="9525">
              <a:solidFill>
                <a:srgbClr val="FF9900"/>
              </a:solidFill>
              <a:prstDash val="solid"/>
              <a:round/>
              <a:headEnd len="med" w="med" type="none"/>
              <a:tailEnd len="med" w="med" type="none"/>
            </a:ln>
          </p:spPr>
        </p:cxnSp>
      </p:grpSp>
      <p:cxnSp>
        <p:nvCxnSpPr>
          <p:cNvPr id="412" name="Google Shape;412;p2"/>
          <p:cNvCxnSpPr/>
          <p:nvPr/>
        </p:nvCxnSpPr>
        <p:spPr>
          <a:xfrm flipH="1">
            <a:off x="2005012" y="3843338"/>
            <a:ext cx="5954" cy="1191"/>
          </a:xfrm>
          <a:prstGeom prst="straightConnector1">
            <a:avLst/>
          </a:prstGeom>
          <a:noFill/>
          <a:ln cap="flat" cmpd="sng" w="9525">
            <a:solidFill>
              <a:srgbClr val="DAFF24"/>
            </a:solidFill>
            <a:prstDash val="solid"/>
            <a:round/>
            <a:headEnd len="med" w="med" type="none"/>
            <a:tailEnd len="med" w="med" type="none"/>
          </a:ln>
        </p:spPr>
      </p:cxnSp>
      <p:grpSp>
        <p:nvGrpSpPr>
          <p:cNvPr id="413" name="Google Shape;413;p2"/>
          <p:cNvGrpSpPr/>
          <p:nvPr/>
        </p:nvGrpSpPr>
        <p:grpSpPr>
          <a:xfrm>
            <a:off x="3018235" y="4333875"/>
            <a:ext cx="0" cy="304800"/>
            <a:chOff x="1631" y="3868"/>
            <a:chExt cx="0" cy="256"/>
          </a:xfrm>
        </p:grpSpPr>
        <p:cxnSp>
          <p:nvCxnSpPr>
            <p:cNvPr id="414" name="Google Shape;414;p2"/>
            <p:cNvCxnSpPr/>
            <p:nvPr/>
          </p:nvCxnSpPr>
          <p:spPr>
            <a:xfrm>
              <a:off x="1631" y="3868"/>
              <a:ext cx="0" cy="25"/>
            </a:xfrm>
            <a:prstGeom prst="straightConnector1">
              <a:avLst/>
            </a:prstGeom>
            <a:noFill/>
            <a:ln cap="flat" cmpd="sng" w="9525">
              <a:solidFill>
                <a:srgbClr val="FF9900"/>
              </a:solidFill>
              <a:prstDash val="solid"/>
              <a:round/>
              <a:headEnd len="med" w="med" type="none"/>
              <a:tailEnd len="med" w="med" type="none"/>
            </a:ln>
          </p:spPr>
        </p:cxnSp>
        <p:cxnSp>
          <p:nvCxnSpPr>
            <p:cNvPr id="415" name="Google Shape;415;p2"/>
            <p:cNvCxnSpPr/>
            <p:nvPr/>
          </p:nvCxnSpPr>
          <p:spPr>
            <a:xfrm>
              <a:off x="1631" y="3903"/>
              <a:ext cx="0" cy="11"/>
            </a:xfrm>
            <a:prstGeom prst="straightConnector1">
              <a:avLst/>
            </a:prstGeom>
            <a:noFill/>
            <a:ln cap="flat" cmpd="sng" w="9525">
              <a:solidFill>
                <a:srgbClr val="FF9900"/>
              </a:solidFill>
              <a:prstDash val="solid"/>
              <a:round/>
              <a:headEnd len="med" w="med" type="none"/>
              <a:tailEnd len="med" w="med" type="none"/>
            </a:ln>
          </p:spPr>
        </p:cxnSp>
        <p:cxnSp>
          <p:nvCxnSpPr>
            <p:cNvPr id="416" name="Google Shape;416;p2"/>
            <p:cNvCxnSpPr/>
            <p:nvPr/>
          </p:nvCxnSpPr>
          <p:spPr>
            <a:xfrm>
              <a:off x="1631" y="3939"/>
              <a:ext cx="0" cy="24"/>
            </a:xfrm>
            <a:prstGeom prst="straightConnector1">
              <a:avLst/>
            </a:prstGeom>
            <a:noFill/>
            <a:ln cap="flat" cmpd="sng" w="9525">
              <a:solidFill>
                <a:srgbClr val="FF9900"/>
              </a:solidFill>
              <a:prstDash val="solid"/>
              <a:round/>
              <a:headEnd len="med" w="med" type="none"/>
              <a:tailEnd len="med" w="med" type="none"/>
            </a:ln>
          </p:spPr>
        </p:cxnSp>
        <p:cxnSp>
          <p:nvCxnSpPr>
            <p:cNvPr id="417" name="Google Shape;417;p2"/>
            <p:cNvCxnSpPr/>
            <p:nvPr/>
          </p:nvCxnSpPr>
          <p:spPr>
            <a:xfrm>
              <a:off x="1631" y="3973"/>
              <a:ext cx="0" cy="11"/>
            </a:xfrm>
            <a:prstGeom prst="straightConnector1">
              <a:avLst/>
            </a:prstGeom>
            <a:noFill/>
            <a:ln cap="flat" cmpd="sng" w="9525">
              <a:solidFill>
                <a:srgbClr val="FF9900"/>
              </a:solidFill>
              <a:prstDash val="solid"/>
              <a:round/>
              <a:headEnd len="med" w="med" type="none"/>
              <a:tailEnd len="med" w="med" type="none"/>
            </a:ln>
          </p:spPr>
        </p:cxnSp>
        <p:cxnSp>
          <p:nvCxnSpPr>
            <p:cNvPr id="418" name="Google Shape;418;p2"/>
            <p:cNvCxnSpPr/>
            <p:nvPr/>
          </p:nvCxnSpPr>
          <p:spPr>
            <a:xfrm>
              <a:off x="1631" y="4007"/>
              <a:ext cx="0" cy="24"/>
            </a:xfrm>
            <a:prstGeom prst="straightConnector1">
              <a:avLst/>
            </a:prstGeom>
            <a:noFill/>
            <a:ln cap="flat" cmpd="sng" w="9525">
              <a:solidFill>
                <a:srgbClr val="FF9900"/>
              </a:solidFill>
              <a:prstDash val="solid"/>
              <a:round/>
              <a:headEnd len="med" w="med" type="none"/>
              <a:tailEnd len="med" w="med" type="none"/>
            </a:ln>
          </p:spPr>
        </p:cxnSp>
        <p:cxnSp>
          <p:nvCxnSpPr>
            <p:cNvPr id="419" name="Google Shape;419;p2"/>
            <p:cNvCxnSpPr/>
            <p:nvPr/>
          </p:nvCxnSpPr>
          <p:spPr>
            <a:xfrm>
              <a:off x="1631" y="4043"/>
              <a:ext cx="0" cy="11"/>
            </a:xfrm>
            <a:prstGeom prst="straightConnector1">
              <a:avLst/>
            </a:prstGeom>
            <a:noFill/>
            <a:ln cap="flat" cmpd="sng" w="9525">
              <a:solidFill>
                <a:srgbClr val="FF9900"/>
              </a:solidFill>
              <a:prstDash val="solid"/>
              <a:round/>
              <a:headEnd len="med" w="med" type="none"/>
              <a:tailEnd len="med" w="med" type="none"/>
            </a:ln>
          </p:spPr>
        </p:cxnSp>
        <p:cxnSp>
          <p:nvCxnSpPr>
            <p:cNvPr id="420" name="Google Shape;420;p2"/>
            <p:cNvCxnSpPr/>
            <p:nvPr/>
          </p:nvCxnSpPr>
          <p:spPr>
            <a:xfrm>
              <a:off x="1631" y="4077"/>
              <a:ext cx="0" cy="22"/>
            </a:xfrm>
            <a:prstGeom prst="straightConnector1">
              <a:avLst/>
            </a:prstGeom>
            <a:noFill/>
            <a:ln cap="flat" cmpd="sng" w="9525">
              <a:solidFill>
                <a:srgbClr val="FF9900"/>
              </a:solidFill>
              <a:prstDash val="solid"/>
              <a:round/>
              <a:headEnd len="med" w="med" type="none"/>
              <a:tailEnd len="med" w="med" type="none"/>
            </a:ln>
          </p:spPr>
        </p:cxnSp>
        <p:cxnSp>
          <p:nvCxnSpPr>
            <p:cNvPr id="421" name="Google Shape;421;p2"/>
            <p:cNvCxnSpPr/>
            <p:nvPr/>
          </p:nvCxnSpPr>
          <p:spPr>
            <a:xfrm>
              <a:off x="1631" y="4111"/>
              <a:ext cx="0" cy="13"/>
            </a:xfrm>
            <a:prstGeom prst="straightConnector1">
              <a:avLst/>
            </a:prstGeom>
            <a:noFill/>
            <a:ln cap="flat" cmpd="sng" w="9525">
              <a:solidFill>
                <a:srgbClr val="FF9900"/>
              </a:solidFill>
              <a:prstDash val="solid"/>
              <a:round/>
              <a:headEnd len="med" w="med" type="none"/>
              <a:tailEnd len="med" w="med" type="none"/>
            </a:ln>
          </p:spPr>
        </p:cxnSp>
      </p:grpSp>
      <p:cxnSp>
        <p:nvCxnSpPr>
          <p:cNvPr id="422" name="Google Shape;422;p2"/>
          <p:cNvCxnSpPr/>
          <p:nvPr/>
        </p:nvCxnSpPr>
        <p:spPr>
          <a:xfrm>
            <a:off x="3255170" y="4280299"/>
            <a:ext cx="26194" cy="1190"/>
          </a:xfrm>
          <a:prstGeom prst="straightConnector1">
            <a:avLst/>
          </a:prstGeom>
          <a:noFill/>
          <a:ln cap="flat" cmpd="sng" w="9525">
            <a:solidFill>
              <a:srgbClr val="DAFF24"/>
            </a:solidFill>
            <a:prstDash val="solid"/>
            <a:round/>
            <a:headEnd len="med" w="med" type="none"/>
            <a:tailEnd len="med" w="med" type="none"/>
          </a:ln>
        </p:spPr>
      </p:cxnSp>
      <p:grpSp>
        <p:nvGrpSpPr>
          <p:cNvPr id="423" name="Google Shape;423;p2"/>
          <p:cNvGrpSpPr/>
          <p:nvPr/>
        </p:nvGrpSpPr>
        <p:grpSpPr>
          <a:xfrm>
            <a:off x="3296841" y="4280299"/>
            <a:ext cx="423863" cy="1190"/>
            <a:chOff x="1865" y="3823"/>
            <a:chExt cx="356" cy="1"/>
          </a:xfrm>
        </p:grpSpPr>
        <p:cxnSp>
          <p:nvCxnSpPr>
            <p:cNvPr id="424" name="Google Shape;424;p2"/>
            <p:cNvCxnSpPr/>
            <p:nvPr/>
          </p:nvCxnSpPr>
          <p:spPr>
            <a:xfrm>
              <a:off x="1865" y="3823"/>
              <a:ext cx="10" cy="1"/>
            </a:xfrm>
            <a:prstGeom prst="straightConnector1">
              <a:avLst/>
            </a:prstGeom>
            <a:noFill/>
            <a:ln cap="flat" cmpd="sng" w="9525">
              <a:solidFill>
                <a:srgbClr val="FF9900"/>
              </a:solidFill>
              <a:prstDash val="solid"/>
              <a:round/>
              <a:headEnd len="med" w="med" type="none"/>
              <a:tailEnd len="med" w="med" type="none"/>
            </a:ln>
          </p:spPr>
        </p:cxnSp>
        <p:cxnSp>
          <p:nvCxnSpPr>
            <p:cNvPr id="425" name="Google Shape;425;p2"/>
            <p:cNvCxnSpPr/>
            <p:nvPr/>
          </p:nvCxnSpPr>
          <p:spPr>
            <a:xfrm>
              <a:off x="1899" y="3823"/>
              <a:ext cx="24" cy="1"/>
            </a:xfrm>
            <a:prstGeom prst="straightConnector1">
              <a:avLst/>
            </a:prstGeom>
            <a:noFill/>
            <a:ln cap="flat" cmpd="sng" w="9525">
              <a:solidFill>
                <a:srgbClr val="FF9900"/>
              </a:solidFill>
              <a:prstDash val="solid"/>
              <a:round/>
              <a:headEnd len="med" w="med" type="none"/>
              <a:tailEnd len="med" w="med" type="none"/>
            </a:ln>
          </p:spPr>
        </p:cxnSp>
        <p:cxnSp>
          <p:nvCxnSpPr>
            <p:cNvPr id="426" name="Google Shape;426;p2"/>
            <p:cNvCxnSpPr/>
            <p:nvPr/>
          </p:nvCxnSpPr>
          <p:spPr>
            <a:xfrm>
              <a:off x="1932" y="3823"/>
              <a:ext cx="12" cy="1"/>
            </a:xfrm>
            <a:prstGeom prst="straightConnector1">
              <a:avLst/>
            </a:prstGeom>
            <a:noFill/>
            <a:ln cap="flat" cmpd="sng" w="9525">
              <a:solidFill>
                <a:srgbClr val="FF9900"/>
              </a:solidFill>
              <a:prstDash val="solid"/>
              <a:round/>
              <a:headEnd len="med" w="med" type="none"/>
              <a:tailEnd len="med" w="med" type="none"/>
            </a:ln>
          </p:spPr>
        </p:cxnSp>
        <p:cxnSp>
          <p:nvCxnSpPr>
            <p:cNvPr id="427" name="Google Shape;427;p2"/>
            <p:cNvCxnSpPr/>
            <p:nvPr/>
          </p:nvCxnSpPr>
          <p:spPr>
            <a:xfrm>
              <a:off x="1967" y="3823"/>
              <a:ext cx="25" cy="1"/>
            </a:xfrm>
            <a:prstGeom prst="straightConnector1">
              <a:avLst/>
            </a:prstGeom>
            <a:noFill/>
            <a:ln cap="flat" cmpd="sng" w="9525">
              <a:solidFill>
                <a:srgbClr val="FF9900"/>
              </a:solidFill>
              <a:prstDash val="solid"/>
              <a:round/>
              <a:headEnd len="med" w="med" type="none"/>
              <a:tailEnd len="med" w="med" type="none"/>
            </a:ln>
          </p:spPr>
        </p:cxnSp>
        <p:cxnSp>
          <p:nvCxnSpPr>
            <p:cNvPr id="428" name="Google Shape;428;p2"/>
            <p:cNvCxnSpPr/>
            <p:nvPr/>
          </p:nvCxnSpPr>
          <p:spPr>
            <a:xfrm>
              <a:off x="2003" y="3823"/>
              <a:ext cx="11" cy="1"/>
            </a:xfrm>
            <a:prstGeom prst="straightConnector1">
              <a:avLst/>
            </a:prstGeom>
            <a:noFill/>
            <a:ln cap="flat" cmpd="sng" w="9525">
              <a:solidFill>
                <a:srgbClr val="FF9900"/>
              </a:solidFill>
              <a:prstDash val="solid"/>
              <a:round/>
              <a:headEnd len="med" w="med" type="none"/>
              <a:tailEnd len="med" w="med" type="none"/>
            </a:ln>
          </p:spPr>
        </p:cxnSp>
        <p:cxnSp>
          <p:nvCxnSpPr>
            <p:cNvPr id="429" name="Google Shape;429;p2"/>
            <p:cNvCxnSpPr/>
            <p:nvPr/>
          </p:nvCxnSpPr>
          <p:spPr>
            <a:xfrm>
              <a:off x="2036" y="3823"/>
              <a:ext cx="24" cy="1"/>
            </a:xfrm>
            <a:prstGeom prst="straightConnector1">
              <a:avLst/>
            </a:prstGeom>
            <a:noFill/>
            <a:ln cap="flat" cmpd="sng" w="9525">
              <a:solidFill>
                <a:srgbClr val="FF9900"/>
              </a:solidFill>
              <a:prstDash val="solid"/>
              <a:round/>
              <a:headEnd len="med" w="med" type="none"/>
              <a:tailEnd len="med" w="med" type="none"/>
            </a:ln>
          </p:spPr>
        </p:cxnSp>
        <p:cxnSp>
          <p:nvCxnSpPr>
            <p:cNvPr id="430" name="Google Shape;430;p2"/>
            <p:cNvCxnSpPr/>
            <p:nvPr/>
          </p:nvCxnSpPr>
          <p:spPr>
            <a:xfrm>
              <a:off x="2074" y="3823"/>
              <a:ext cx="10" cy="1"/>
            </a:xfrm>
            <a:prstGeom prst="straightConnector1">
              <a:avLst/>
            </a:prstGeom>
            <a:noFill/>
            <a:ln cap="flat" cmpd="sng" w="9525">
              <a:solidFill>
                <a:srgbClr val="FF9900"/>
              </a:solidFill>
              <a:prstDash val="solid"/>
              <a:round/>
              <a:headEnd len="med" w="med" type="none"/>
              <a:tailEnd len="med" w="med" type="none"/>
            </a:ln>
          </p:spPr>
        </p:cxnSp>
        <p:cxnSp>
          <p:nvCxnSpPr>
            <p:cNvPr id="431" name="Google Shape;431;p2"/>
            <p:cNvCxnSpPr/>
            <p:nvPr/>
          </p:nvCxnSpPr>
          <p:spPr>
            <a:xfrm>
              <a:off x="2107" y="3823"/>
              <a:ext cx="22" cy="1"/>
            </a:xfrm>
            <a:prstGeom prst="straightConnector1">
              <a:avLst/>
            </a:prstGeom>
            <a:noFill/>
            <a:ln cap="flat" cmpd="sng" w="9525">
              <a:solidFill>
                <a:srgbClr val="FF9900"/>
              </a:solidFill>
              <a:prstDash val="solid"/>
              <a:round/>
              <a:headEnd len="med" w="med" type="none"/>
              <a:tailEnd len="med" w="med" type="none"/>
            </a:ln>
          </p:spPr>
        </p:cxnSp>
        <p:cxnSp>
          <p:nvCxnSpPr>
            <p:cNvPr id="432" name="Google Shape;432;p2"/>
            <p:cNvCxnSpPr/>
            <p:nvPr/>
          </p:nvCxnSpPr>
          <p:spPr>
            <a:xfrm>
              <a:off x="2141" y="3823"/>
              <a:ext cx="10" cy="1"/>
            </a:xfrm>
            <a:prstGeom prst="straightConnector1">
              <a:avLst/>
            </a:prstGeom>
            <a:noFill/>
            <a:ln cap="flat" cmpd="sng" w="9525">
              <a:solidFill>
                <a:srgbClr val="FF9900"/>
              </a:solidFill>
              <a:prstDash val="solid"/>
              <a:round/>
              <a:headEnd len="med" w="med" type="none"/>
              <a:tailEnd len="med" w="med" type="none"/>
            </a:ln>
          </p:spPr>
        </p:cxnSp>
        <p:cxnSp>
          <p:nvCxnSpPr>
            <p:cNvPr id="433" name="Google Shape;433;p2"/>
            <p:cNvCxnSpPr/>
            <p:nvPr/>
          </p:nvCxnSpPr>
          <p:spPr>
            <a:xfrm>
              <a:off x="2176" y="3823"/>
              <a:ext cx="23" cy="1"/>
            </a:xfrm>
            <a:prstGeom prst="straightConnector1">
              <a:avLst/>
            </a:prstGeom>
            <a:noFill/>
            <a:ln cap="flat" cmpd="sng" w="9525">
              <a:solidFill>
                <a:srgbClr val="FF9900"/>
              </a:solidFill>
              <a:prstDash val="solid"/>
              <a:round/>
              <a:headEnd len="med" w="med" type="none"/>
              <a:tailEnd len="med" w="med" type="none"/>
            </a:ln>
          </p:spPr>
        </p:cxnSp>
        <p:cxnSp>
          <p:nvCxnSpPr>
            <p:cNvPr id="434" name="Google Shape;434;p2"/>
            <p:cNvCxnSpPr/>
            <p:nvPr/>
          </p:nvCxnSpPr>
          <p:spPr>
            <a:xfrm>
              <a:off x="2210" y="3823"/>
              <a:ext cx="11" cy="1"/>
            </a:xfrm>
            <a:prstGeom prst="straightConnector1">
              <a:avLst/>
            </a:prstGeom>
            <a:noFill/>
            <a:ln cap="flat" cmpd="sng" w="9525">
              <a:solidFill>
                <a:srgbClr val="FF9900"/>
              </a:solidFill>
              <a:prstDash val="solid"/>
              <a:round/>
              <a:headEnd len="med" w="med" type="none"/>
              <a:tailEnd len="med" w="med" type="none"/>
            </a:ln>
          </p:spPr>
        </p:cxnSp>
      </p:grpSp>
      <p:sp>
        <p:nvSpPr>
          <p:cNvPr id="435" name="Google Shape;435;p2"/>
          <p:cNvSpPr txBox="1"/>
          <p:nvPr/>
        </p:nvSpPr>
        <p:spPr>
          <a:xfrm>
            <a:off x="2466975" y="1085851"/>
            <a:ext cx="1145386" cy="261228"/>
          </a:xfrm>
          <a:prstGeom prst="rect">
            <a:avLst/>
          </a:prstGeom>
          <a:noFill/>
          <a:ln>
            <a:noFill/>
          </a:ln>
        </p:spPr>
        <p:txBody>
          <a:bodyPr anchorCtr="0" anchor="t" bIns="37900" lIns="75800" spcFirstLastPara="1" rIns="75800" wrap="square" tIns="37900">
            <a:spAutoFit/>
          </a:bodyPr>
          <a:lstStyle/>
          <a:p>
            <a:pPr indent="0" lvl="0" marL="0" marR="0" rtl="0" algn="l">
              <a:lnSpc>
                <a:spcPct val="100000"/>
              </a:lnSpc>
              <a:spcBef>
                <a:spcPts val="0"/>
              </a:spcBef>
              <a:spcAft>
                <a:spcPts val="0"/>
              </a:spcAft>
              <a:buNone/>
            </a:pPr>
            <a:r>
              <a:rPr b="1" i="0" lang="en-US" sz="1200" u="none" cap="none" strike="noStrike">
                <a:solidFill>
                  <a:srgbClr val="3F3F3F"/>
                </a:solidFill>
                <a:latin typeface="Times New Roman"/>
                <a:ea typeface="Times New Roman"/>
                <a:cs typeface="Times New Roman"/>
                <a:sym typeface="Times New Roman"/>
              </a:rPr>
              <a:t>Lake  Superior</a:t>
            </a:r>
            <a:endParaRPr b="0" i="0" sz="2025" u="none" cap="none" strike="noStrike">
              <a:solidFill>
                <a:srgbClr val="3F3F3F"/>
              </a:solidFill>
              <a:latin typeface="Times New Roman"/>
              <a:ea typeface="Times New Roman"/>
              <a:cs typeface="Times New Roman"/>
              <a:sym typeface="Times New Roman"/>
            </a:endParaRPr>
          </a:p>
        </p:txBody>
      </p:sp>
      <p:sp>
        <p:nvSpPr>
          <p:cNvPr id="436" name="Google Shape;436;p2"/>
          <p:cNvSpPr txBox="1"/>
          <p:nvPr/>
        </p:nvSpPr>
        <p:spPr>
          <a:xfrm rot="-5100000">
            <a:off x="2582441" y="3424594"/>
            <a:ext cx="1150195" cy="261228"/>
          </a:xfrm>
          <a:prstGeom prst="rect">
            <a:avLst/>
          </a:prstGeom>
          <a:noFill/>
          <a:ln>
            <a:noFill/>
          </a:ln>
        </p:spPr>
        <p:txBody>
          <a:bodyPr anchorCtr="0" anchor="t" bIns="37900" lIns="75800" spcFirstLastPara="1" rIns="75800" wrap="square" tIns="37900">
            <a:spAutoFit/>
          </a:bodyPr>
          <a:lstStyle/>
          <a:p>
            <a:pPr indent="0" lvl="0" marL="0" marR="0" rtl="0" algn="l">
              <a:lnSpc>
                <a:spcPct val="100000"/>
              </a:lnSpc>
              <a:spcBef>
                <a:spcPts val="0"/>
              </a:spcBef>
              <a:spcAft>
                <a:spcPts val="0"/>
              </a:spcAft>
              <a:buNone/>
            </a:pPr>
            <a:r>
              <a:rPr b="1" i="0" lang="en-US" sz="1200" u="none" cap="none" strike="noStrike">
                <a:solidFill>
                  <a:srgbClr val="3F3F3F"/>
                </a:solidFill>
                <a:latin typeface="Times New Roman"/>
                <a:ea typeface="Times New Roman"/>
                <a:cs typeface="Times New Roman"/>
                <a:sym typeface="Times New Roman"/>
              </a:rPr>
              <a:t>Lake Michigan</a:t>
            </a:r>
            <a:endParaRPr b="0" i="0" sz="2025" u="none" cap="none" strike="noStrike">
              <a:solidFill>
                <a:srgbClr val="3F3F3F"/>
              </a:solidFill>
              <a:latin typeface="Times New Roman"/>
              <a:ea typeface="Times New Roman"/>
              <a:cs typeface="Times New Roman"/>
              <a:sym typeface="Times New Roman"/>
            </a:endParaRPr>
          </a:p>
        </p:txBody>
      </p:sp>
      <p:sp>
        <p:nvSpPr>
          <p:cNvPr id="437" name="Google Shape;437;p2"/>
          <p:cNvSpPr txBox="1"/>
          <p:nvPr/>
        </p:nvSpPr>
        <p:spPr>
          <a:xfrm rot="3600000">
            <a:off x="4373659" y="2522099"/>
            <a:ext cx="961040" cy="261228"/>
          </a:xfrm>
          <a:prstGeom prst="rect">
            <a:avLst/>
          </a:prstGeom>
          <a:noFill/>
          <a:ln>
            <a:noFill/>
          </a:ln>
        </p:spPr>
        <p:txBody>
          <a:bodyPr anchorCtr="0" anchor="t" bIns="37900" lIns="75800" spcFirstLastPara="1" rIns="75800" wrap="square" tIns="37900">
            <a:spAutoFit/>
          </a:bodyPr>
          <a:lstStyle/>
          <a:p>
            <a:pPr indent="0" lvl="0" marL="0" marR="0" rtl="0" algn="l">
              <a:lnSpc>
                <a:spcPct val="100000"/>
              </a:lnSpc>
              <a:spcBef>
                <a:spcPts val="0"/>
              </a:spcBef>
              <a:spcAft>
                <a:spcPts val="0"/>
              </a:spcAft>
              <a:buNone/>
            </a:pPr>
            <a:r>
              <a:rPr b="1" i="0" lang="en-US" sz="1200" u="none" cap="none" strike="noStrike">
                <a:solidFill>
                  <a:srgbClr val="3F3F3F"/>
                </a:solidFill>
                <a:latin typeface="Times New Roman"/>
                <a:ea typeface="Times New Roman"/>
                <a:cs typeface="Times New Roman"/>
                <a:sym typeface="Times New Roman"/>
              </a:rPr>
              <a:t>Lake Huron</a:t>
            </a:r>
            <a:endParaRPr b="0" i="0" sz="2025" u="none" cap="none" strike="noStrike">
              <a:solidFill>
                <a:srgbClr val="3F3F3F"/>
              </a:solidFill>
              <a:latin typeface="Times New Roman"/>
              <a:ea typeface="Times New Roman"/>
              <a:cs typeface="Times New Roman"/>
              <a:sym typeface="Times New Roman"/>
            </a:endParaRPr>
          </a:p>
        </p:txBody>
      </p:sp>
      <p:sp>
        <p:nvSpPr>
          <p:cNvPr id="438" name="Google Shape;438;p2"/>
          <p:cNvSpPr txBox="1"/>
          <p:nvPr/>
        </p:nvSpPr>
        <p:spPr>
          <a:xfrm rot="-1586293">
            <a:off x="4939147" y="3890128"/>
            <a:ext cx="808756" cy="261228"/>
          </a:xfrm>
          <a:prstGeom prst="rect">
            <a:avLst/>
          </a:prstGeom>
          <a:noFill/>
          <a:ln>
            <a:noFill/>
          </a:ln>
        </p:spPr>
        <p:txBody>
          <a:bodyPr anchorCtr="0" anchor="t" bIns="37900" lIns="75800" spcFirstLastPara="1" rIns="75800" wrap="square" tIns="37900">
            <a:spAutoFit/>
          </a:bodyPr>
          <a:lstStyle/>
          <a:p>
            <a:pPr indent="0" lvl="0" marL="0" marR="0" rtl="0" algn="l">
              <a:lnSpc>
                <a:spcPct val="100000"/>
              </a:lnSpc>
              <a:spcBef>
                <a:spcPts val="0"/>
              </a:spcBef>
              <a:spcAft>
                <a:spcPts val="0"/>
              </a:spcAft>
              <a:buNone/>
            </a:pPr>
            <a:r>
              <a:rPr b="1" i="0" lang="en-US" sz="1200" u="none" cap="none" strike="noStrike">
                <a:solidFill>
                  <a:srgbClr val="3F3F3F"/>
                </a:solidFill>
                <a:latin typeface="Times New Roman"/>
                <a:ea typeface="Times New Roman"/>
                <a:cs typeface="Times New Roman"/>
                <a:sym typeface="Times New Roman"/>
              </a:rPr>
              <a:t>Lake Erie</a:t>
            </a:r>
            <a:endParaRPr/>
          </a:p>
        </p:txBody>
      </p:sp>
      <p:sp>
        <p:nvSpPr>
          <p:cNvPr id="439" name="Google Shape;439;p2"/>
          <p:cNvSpPr txBox="1"/>
          <p:nvPr/>
        </p:nvSpPr>
        <p:spPr>
          <a:xfrm rot="-1249707">
            <a:off x="6029533" y="3118603"/>
            <a:ext cx="486552" cy="261228"/>
          </a:xfrm>
          <a:prstGeom prst="rect">
            <a:avLst/>
          </a:prstGeom>
          <a:noFill/>
          <a:ln>
            <a:noFill/>
          </a:ln>
        </p:spPr>
        <p:txBody>
          <a:bodyPr anchorCtr="0" anchor="t" bIns="37900" lIns="75800" spcFirstLastPara="1" rIns="75800" wrap="square" tIns="37900">
            <a:spAutoFit/>
          </a:bodyPr>
          <a:lstStyle/>
          <a:p>
            <a:pPr indent="0" lvl="0" marL="0" marR="0" rtl="0" algn="l">
              <a:lnSpc>
                <a:spcPct val="100000"/>
              </a:lnSpc>
              <a:spcBef>
                <a:spcPts val="0"/>
              </a:spcBef>
              <a:spcAft>
                <a:spcPts val="0"/>
              </a:spcAft>
              <a:buNone/>
            </a:pPr>
            <a:r>
              <a:rPr b="1" i="0" lang="en-US" sz="1200" u="none" cap="none" strike="noStrike">
                <a:solidFill>
                  <a:srgbClr val="3F3F3F"/>
                </a:solidFill>
                <a:latin typeface="Times New Roman"/>
                <a:ea typeface="Times New Roman"/>
                <a:cs typeface="Times New Roman"/>
                <a:sym typeface="Times New Roman"/>
              </a:rPr>
              <a:t>Lake</a:t>
            </a:r>
            <a:endParaRPr/>
          </a:p>
        </p:txBody>
      </p:sp>
      <p:sp>
        <p:nvSpPr>
          <p:cNvPr id="440" name="Google Shape;440;p2"/>
          <p:cNvSpPr txBox="1"/>
          <p:nvPr/>
        </p:nvSpPr>
        <p:spPr>
          <a:xfrm rot="-276134">
            <a:off x="6426684" y="3020972"/>
            <a:ext cx="675706" cy="261228"/>
          </a:xfrm>
          <a:prstGeom prst="rect">
            <a:avLst/>
          </a:prstGeom>
          <a:noFill/>
          <a:ln>
            <a:noFill/>
          </a:ln>
        </p:spPr>
        <p:txBody>
          <a:bodyPr anchorCtr="0" anchor="t" bIns="37900" lIns="75800" spcFirstLastPara="1" rIns="75800" wrap="square" tIns="37900">
            <a:spAutoFit/>
          </a:bodyPr>
          <a:lstStyle/>
          <a:p>
            <a:pPr indent="0" lvl="0" marL="0" marR="0" rtl="0" algn="l">
              <a:lnSpc>
                <a:spcPct val="100000"/>
              </a:lnSpc>
              <a:spcBef>
                <a:spcPts val="0"/>
              </a:spcBef>
              <a:spcAft>
                <a:spcPts val="0"/>
              </a:spcAft>
              <a:buNone/>
            </a:pPr>
            <a:r>
              <a:rPr b="1" i="0" lang="en-US" sz="1200" u="none" cap="none" strike="noStrike">
                <a:solidFill>
                  <a:srgbClr val="3F3F3F"/>
                </a:solidFill>
                <a:latin typeface="Times New Roman"/>
                <a:ea typeface="Times New Roman"/>
                <a:cs typeface="Times New Roman"/>
                <a:sym typeface="Times New Roman"/>
              </a:rPr>
              <a:t>Ontario</a:t>
            </a:r>
            <a:endParaRPr/>
          </a:p>
        </p:txBody>
      </p:sp>
      <p:grpSp>
        <p:nvGrpSpPr>
          <p:cNvPr id="441" name="Google Shape;441;p2"/>
          <p:cNvGrpSpPr/>
          <p:nvPr/>
        </p:nvGrpSpPr>
        <p:grpSpPr>
          <a:xfrm>
            <a:off x="3748089" y="4280297"/>
            <a:ext cx="717947" cy="352425"/>
            <a:chOff x="2244" y="3823"/>
            <a:chExt cx="603" cy="296"/>
          </a:xfrm>
        </p:grpSpPr>
        <p:cxnSp>
          <p:nvCxnSpPr>
            <p:cNvPr id="442" name="Google Shape;442;p2"/>
            <p:cNvCxnSpPr/>
            <p:nvPr/>
          </p:nvCxnSpPr>
          <p:spPr>
            <a:xfrm>
              <a:off x="2615" y="3860"/>
              <a:ext cx="20" cy="4"/>
            </a:xfrm>
            <a:prstGeom prst="straightConnector1">
              <a:avLst/>
            </a:prstGeom>
            <a:noFill/>
            <a:ln cap="flat" cmpd="sng" w="9525">
              <a:solidFill>
                <a:srgbClr val="FF9900"/>
              </a:solidFill>
              <a:prstDash val="solid"/>
              <a:round/>
              <a:headEnd len="med" w="med" type="none"/>
              <a:tailEnd len="med" w="med" type="none"/>
            </a:ln>
          </p:spPr>
        </p:cxnSp>
        <p:grpSp>
          <p:nvGrpSpPr>
            <p:cNvPr id="443" name="Google Shape;443;p2"/>
            <p:cNvGrpSpPr/>
            <p:nvPr/>
          </p:nvGrpSpPr>
          <p:grpSpPr>
            <a:xfrm>
              <a:off x="2244" y="3823"/>
              <a:ext cx="603" cy="296"/>
              <a:chOff x="2244" y="3823"/>
              <a:chExt cx="603" cy="296"/>
            </a:xfrm>
          </p:grpSpPr>
          <p:cxnSp>
            <p:nvCxnSpPr>
              <p:cNvPr id="444" name="Google Shape;444;p2"/>
              <p:cNvCxnSpPr/>
              <p:nvPr/>
            </p:nvCxnSpPr>
            <p:spPr>
              <a:xfrm>
                <a:off x="2244" y="3823"/>
                <a:ext cx="24" cy="1"/>
              </a:xfrm>
              <a:prstGeom prst="straightConnector1">
                <a:avLst/>
              </a:prstGeom>
              <a:noFill/>
              <a:ln cap="flat" cmpd="sng" w="9525">
                <a:solidFill>
                  <a:srgbClr val="FF9900"/>
                </a:solidFill>
                <a:prstDash val="solid"/>
                <a:round/>
                <a:headEnd len="med" w="med" type="none"/>
                <a:tailEnd len="med" w="med" type="none"/>
              </a:ln>
            </p:spPr>
          </p:cxnSp>
          <p:cxnSp>
            <p:nvCxnSpPr>
              <p:cNvPr id="445" name="Google Shape;445;p2"/>
              <p:cNvCxnSpPr/>
              <p:nvPr/>
            </p:nvCxnSpPr>
            <p:spPr>
              <a:xfrm>
                <a:off x="2280" y="3823"/>
                <a:ext cx="11" cy="1"/>
              </a:xfrm>
              <a:prstGeom prst="straightConnector1">
                <a:avLst/>
              </a:prstGeom>
              <a:noFill/>
              <a:ln cap="flat" cmpd="sng" w="9525">
                <a:solidFill>
                  <a:srgbClr val="FF9900"/>
                </a:solidFill>
                <a:prstDash val="solid"/>
                <a:round/>
                <a:headEnd len="med" w="med" type="none"/>
                <a:tailEnd len="med" w="med" type="none"/>
              </a:ln>
            </p:spPr>
          </p:cxnSp>
          <p:cxnSp>
            <p:nvCxnSpPr>
              <p:cNvPr id="446" name="Google Shape;446;p2"/>
              <p:cNvCxnSpPr/>
              <p:nvPr/>
            </p:nvCxnSpPr>
            <p:spPr>
              <a:xfrm>
                <a:off x="2315" y="3823"/>
                <a:ext cx="24" cy="1"/>
              </a:xfrm>
              <a:prstGeom prst="straightConnector1">
                <a:avLst/>
              </a:prstGeom>
              <a:noFill/>
              <a:ln cap="flat" cmpd="sng" w="9525">
                <a:solidFill>
                  <a:srgbClr val="FF9900"/>
                </a:solidFill>
                <a:prstDash val="solid"/>
                <a:round/>
                <a:headEnd len="med" w="med" type="none"/>
                <a:tailEnd len="med" w="med" type="none"/>
              </a:ln>
            </p:spPr>
          </p:cxnSp>
          <p:cxnSp>
            <p:nvCxnSpPr>
              <p:cNvPr id="447" name="Google Shape;447;p2"/>
              <p:cNvCxnSpPr/>
              <p:nvPr/>
            </p:nvCxnSpPr>
            <p:spPr>
              <a:xfrm>
                <a:off x="2349" y="3823"/>
                <a:ext cx="12" cy="1"/>
              </a:xfrm>
              <a:prstGeom prst="straightConnector1">
                <a:avLst/>
              </a:prstGeom>
              <a:noFill/>
              <a:ln cap="flat" cmpd="sng" w="9525">
                <a:solidFill>
                  <a:srgbClr val="FF9900"/>
                </a:solidFill>
                <a:prstDash val="solid"/>
                <a:round/>
                <a:headEnd len="med" w="med" type="none"/>
                <a:tailEnd len="med" w="med" type="none"/>
              </a:ln>
            </p:spPr>
          </p:cxnSp>
          <p:cxnSp>
            <p:nvCxnSpPr>
              <p:cNvPr id="448" name="Google Shape;448;p2"/>
              <p:cNvCxnSpPr/>
              <p:nvPr/>
            </p:nvCxnSpPr>
            <p:spPr>
              <a:xfrm>
                <a:off x="2384" y="3823"/>
                <a:ext cx="20" cy="1"/>
              </a:xfrm>
              <a:prstGeom prst="straightConnector1">
                <a:avLst/>
              </a:prstGeom>
              <a:noFill/>
              <a:ln cap="flat" cmpd="sng" w="9525">
                <a:solidFill>
                  <a:srgbClr val="FF9900"/>
                </a:solidFill>
                <a:prstDash val="solid"/>
                <a:round/>
                <a:headEnd len="med" w="med" type="none"/>
                <a:tailEnd len="med" w="med" type="none"/>
              </a:ln>
            </p:spPr>
          </p:cxnSp>
          <p:cxnSp>
            <p:nvCxnSpPr>
              <p:cNvPr id="449" name="Google Shape;449;p2"/>
              <p:cNvCxnSpPr/>
              <p:nvPr/>
            </p:nvCxnSpPr>
            <p:spPr>
              <a:xfrm>
                <a:off x="2417" y="3823"/>
                <a:ext cx="13" cy="1"/>
              </a:xfrm>
              <a:prstGeom prst="straightConnector1">
                <a:avLst/>
              </a:prstGeom>
              <a:noFill/>
              <a:ln cap="flat" cmpd="sng" w="9525">
                <a:solidFill>
                  <a:srgbClr val="FF9900"/>
                </a:solidFill>
                <a:prstDash val="solid"/>
                <a:round/>
                <a:headEnd len="med" w="med" type="none"/>
                <a:tailEnd len="med" w="med" type="none"/>
              </a:ln>
            </p:spPr>
          </p:cxnSp>
          <p:cxnSp>
            <p:nvCxnSpPr>
              <p:cNvPr id="450" name="Google Shape;450;p2"/>
              <p:cNvCxnSpPr/>
              <p:nvPr/>
            </p:nvCxnSpPr>
            <p:spPr>
              <a:xfrm>
                <a:off x="2455" y="3823"/>
                <a:ext cx="21" cy="1"/>
              </a:xfrm>
              <a:prstGeom prst="straightConnector1">
                <a:avLst/>
              </a:prstGeom>
              <a:noFill/>
              <a:ln cap="flat" cmpd="sng" w="9525">
                <a:solidFill>
                  <a:srgbClr val="FF9900"/>
                </a:solidFill>
                <a:prstDash val="solid"/>
                <a:round/>
                <a:headEnd len="med" w="med" type="none"/>
                <a:tailEnd len="med" w="med" type="none"/>
              </a:ln>
            </p:spPr>
          </p:cxnSp>
          <p:cxnSp>
            <p:nvCxnSpPr>
              <p:cNvPr id="451" name="Google Shape;451;p2"/>
              <p:cNvCxnSpPr/>
              <p:nvPr/>
            </p:nvCxnSpPr>
            <p:spPr>
              <a:xfrm>
                <a:off x="2478" y="3831"/>
                <a:ext cx="1" cy="12"/>
              </a:xfrm>
              <a:prstGeom prst="straightConnector1">
                <a:avLst/>
              </a:prstGeom>
              <a:noFill/>
              <a:ln cap="flat" cmpd="sng" w="9525">
                <a:solidFill>
                  <a:srgbClr val="FF9900"/>
                </a:solidFill>
                <a:prstDash val="solid"/>
                <a:round/>
                <a:headEnd len="med" w="med" type="none"/>
                <a:tailEnd len="med" w="med" type="none"/>
              </a:ln>
            </p:spPr>
          </p:cxnSp>
          <p:cxnSp>
            <p:nvCxnSpPr>
              <p:cNvPr id="452" name="Google Shape;452;p2"/>
              <p:cNvCxnSpPr/>
              <p:nvPr/>
            </p:nvCxnSpPr>
            <p:spPr>
              <a:xfrm>
                <a:off x="2478" y="3865"/>
                <a:ext cx="1" cy="24"/>
              </a:xfrm>
              <a:prstGeom prst="straightConnector1">
                <a:avLst/>
              </a:prstGeom>
              <a:noFill/>
              <a:ln cap="flat" cmpd="sng" w="9525">
                <a:solidFill>
                  <a:srgbClr val="FF9900"/>
                </a:solidFill>
                <a:prstDash val="solid"/>
                <a:round/>
                <a:headEnd len="med" w="med" type="none"/>
                <a:tailEnd len="med" w="med" type="none"/>
              </a:ln>
            </p:spPr>
          </p:cxnSp>
          <p:cxnSp>
            <p:nvCxnSpPr>
              <p:cNvPr id="453" name="Google Shape;453;p2"/>
              <p:cNvCxnSpPr/>
              <p:nvPr/>
            </p:nvCxnSpPr>
            <p:spPr>
              <a:xfrm>
                <a:off x="2478" y="3901"/>
                <a:ext cx="1" cy="12"/>
              </a:xfrm>
              <a:prstGeom prst="straightConnector1">
                <a:avLst/>
              </a:prstGeom>
              <a:noFill/>
              <a:ln cap="flat" cmpd="sng" w="9525">
                <a:solidFill>
                  <a:srgbClr val="FF9900"/>
                </a:solidFill>
                <a:prstDash val="solid"/>
                <a:round/>
                <a:headEnd len="med" w="med" type="none"/>
                <a:tailEnd len="med" w="med" type="none"/>
              </a:ln>
            </p:spPr>
          </p:cxnSp>
          <p:cxnSp>
            <p:nvCxnSpPr>
              <p:cNvPr id="454" name="Google Shape;454;p2"/>
              <p:cNvCxnSpPr/>
              <p:nvPr/>
            </p:nvCxnSpPr>
            <p:spPr>
              <a:xfrm>
                <a:off x="2478" y="3935"/>
                <a:ext cx="1" cy="21"/>
              </a:xfrm>
              <a:prstGeom prst="straightConnector1">
                <a:avLst/>
              </a:prstGeom>
              <a:noFill/>
              <a:ln cap="flat" cmpd="sng" w="9525">
                <a:solidFill>
                  <a:srgbClr val="FF9900"/>
                </a:solidFill>
                <a:prstDash val="solid"/>
                <a:round/>
                <a:headEnd len="med" w="med" type="none"/>
                <a:tailEnd len="med" w="med" type="none"/>
              </a:ln>
            </p:spPr>
          </p:cxnSp>
          <p:cxnSp>
            <p:nvCxnSpPr>
              <p:cNvPr id="455" name="Google Shape;455;p2"/>
              <p:cNvCxnSpPr/>
              <p:nvPr/>
            </p:nvCxnSpPr>
            <p:spPr>
              <a:xfrm>
                <a:off x="2478" y="3970"/>
                <a:ext cx="1" cy="12"/>
              </a:xfrm>
              <a:prstGeom prst="straightConnector1">
                <a:avLst/>
              </a:prstGeom>
              <a:noFill/>
              <a:ln cap="flat" cmpd="sng" w="9525">
                <a:solidFill>
                  <a:srgbClr val="FF9900"/>
                </a:solidFill>
                <a:prstDash val="solid"/>
                <a:round/>
                <a:headEnd len="med" w="med" type="none"/>
                <a:tailEnd len="med" w="med" type="none"/>
              </a:ln>
            </p:spPr>
          </p:cxnSp>
          <p:cxnSp>
            <p:nvCxnSpPr>
              <p:cNvPr id="456" name="Google Shape;456;p2"/>
              <p:cNvCxnSpPr/>
              <p:nvPr/>
            </p:nvCxnSpPr>
            <p:spPr>
              <a:xfrm>
                <a:off x="2478" y="4005"/>
                <a:ext cx="1" cy="22"/>
              </a:xfrm>
              <a:prstGeom prst="straightConnector1">
                <a:avLst/>
              </a:prstGeom>
              <a:noFill/>
              <a:ln cap="flat" cmpd="sng" w="9525">
                <a:solidFill>
                  <a:srgbClr val="FF9900"/>
                </a:solidFill>
                <a:prstDash val="solid"/>
                <a:round/>
                <a:headEnd len="med" w="med" type="none"/>
                <a:tailEnd len="med" w="med" type="none"/>
              </a:ln>
            </p:spPr>
          </p:cxnSp>
          <p:cxnSp>
            <p:nvCxnSpPr>
              <p:cNvPr id="457" name="Google Shape;457;p2"/>
              <p:cNvCxnSpPr/>
              <p:nvPr/>
            </p:nvCxnSpPr>
            <p:spPr>
              <a:xfrm>
                <a:off x="2478" y="4037"/>
                <a:ext cx="1" cy="15"/>
              </a:xfrm>
              <a:prstGeom prst="straightConnector1">
                <a:avLst/>
              </a:prstGeom>
              <a:noFill/>
              <a:ln cap="flat" cmpd="sng" w="9525">
                <a:solidFill>
                  <a:srgbClr val="FF9900"/>
                </a:solidFill>
                <a:prstDash val="solid"/>
                <a:round/>
                <a:headEnd len="med" w="med" type="none"/>
                <a:tailEnd len="med" w="med" type="none"/>
              </a:ln>
            </p:spPr>
          </p:cxnSp>
          <p:cxnSp>
            <p:nvCxnSpPr>
              <p:cNvPr id="458" name="Google Shape;458;p2"/>
              <p:cNvCxnSpPr/>
              <p:nvPr/>
            </p:nvCxnSpPr>
            <p:spPr>
              <a:xfrm>
                <a:off x="2478" y="4076"/>
                <a:ext cx="1" cy="21"/>
              </a:xfrm>
              <a:prstGeom prst="straightConnector1">
                <a:avLst/>
              </a:prstGeom>
              <a:noFill/>
              <a:ln cap="flat" cmpd="sng" w="9525">
                <a:solidFill>
                  <a:srgbClr val="FF9900"/>
                </a:solidFill>
                <a:prstDash val="solid"/>
                <a:round/>
                <a:headEnd len="med" w="med" type="none"/>
                <a:tailEnd len="med" w="med" type="none"/>
              </a:ln>
            </p:spPr>
          </p:cxnSp>
          <p:cxnSp>
            <p:nvCxnSpPr>
              <p:cNvPr id="459" name="Google Shape;459;p2"/>
              <p:cNvCxnSpPr/>
              <p:nvPr/>
            </p:nvCxnSpPr>
            <p:spPr>
              <a:xfrm>
                <a:off x="2478" y="4107"/>
                <a:ext cx="1" cy="12"/>
              </a:xfrm>
              <a:prstGeom prst="straightConnector1">
                <a:avLst/>
              </a:prstGeom>
              <a:noFill/>
              <a:ln cap="flat" cmpd="sng" w="9525">
                <a:solidFill>
                  <a:srgbClr val="FF9900"/>
                </a:solidFill>
                <a:prstDash val="solid"/>
                <a:round/>
                <a:headEnd len="med" w="med" type="none"/>
                <a:tailEnd len="med" w="med" type="none"/>
              </a:ln>
            </p:spPr>
          </p:cxnSp>
          <p:cxnSp>
            <p:nvCxnSpPr>
              <p:cNvPr id="460" name="Google Shape;460;p2"/>
              <p:cNvCxnSpPr/>
              <p:nvPr/>
            </p:nvCxnSpPr>
            <p:spPr>
              <a:xfrm flipH="1" rot="10800000">
                <a:off x="2477" y="3867"/>
                <a:ext cx="21" cy="1"/>
              </a:xfrm>
              <a:prstGeom prst="straightConnector1">
                <a:avLst/>
              </a:prstGeom>
              <a:noFill/>
              <a:ln cap="flat" cmpd="sng" w="9525">
                <a:solidFill>
                  <a:srgbClr val="FF9900"/>
                </a:solidFill>
                <a:prstDash val="solid"/>
                <a:round/>
                <a:headEnd len="med" w="med" type="none"/>
                <a:tailEnd len="med" w="med" type="none"/>
              </a:ln>
            </p:spPr>
          </p:cxnSp>
          <p:cxnSp>
            <p:nvCxnSpPr>
              <p:cNvPr id="461" name="Google Shape;461;p2"/>
              <p:cNvCxnSpPr/>
              <p:nvPr/>
            </p:nvCxnSpPr>
            <p:spPr>
              <a:xfrm>
                <a:off x="2511" y="3867"/>
                <a:ext cx="10" cy="1"/>
              </a:xfrm>
              <a:prstGeom prst="straightConnector1">
                <a:avLst/>
              </a:prstGeom>
              <a:noFill/>
              <a:ln cap="flat" cmpd="sng" w="9525">
                <a:solidFill>
                  <a:srgbClr val="FF9900"/>
                </a:solidFill>
                <a:prstDash val="solid"/>
                <a:round/>
                <a:headEnd len="med" w="med" type="none"/>
                <a:tailEnd len="med" w="med" type="none"/>
              </a:ln>
            </p:spPr>
          </p:cxnSp>
          <p:cxnSp>
            <p:nvCxnSpPr>
              <p:cNvPr id="462" name="Google Shape;462;p2"/>
              <p:cNvCxnSpPr/>
              <p:nvPr/>
            </p:nvCxnSpPr>
            <p:spPr>
              <a:xfrm flipH="1" rot="10800000">
                <a:off x="2546" y="3864"/>
                <a:ext cx="22" cy="1"/>
              </a:xfrm>
              <a:prstGeom prst="straightConnector1">
                <a:avLst/>
              </a:prstGeom>
              <a:noFill/>
              <a:ln cap="flat" cmpd="sng" w="9525">
                <a:solidFill>
                  <a:srgbClr val="FF9900"/>
                </a:solidFill>
                <a:prstDash val="solid"/>
                <a:round/>
                <a:headEnd len="med" w="med" type="none"/>
                <a:tailEnd len="med" w="med" type="none"/>
              </a:ln>
            </p:spPr>
          </p:cxnSp>
          <p:cxnSp>
            <p:nvCxnSpPr>
              <p:cNvPr id="463" name="Google Shape;463;p2"/>
              <p:cNvCxnSpPr/>
              <p:nvPr/>
            </p:nvCxnSpPr>
            <p:spPr>
              <a:xfrm>
                <a:off x="2580" y="3864"/>
                <a:ext cx="13" cy="1"/>
              </a:xfrm>
              <a:prstGeom prst="straightConnector1">
                <a:avLst/>
              </a:prstGeom>
              <a:noFill/>
              <a:ln cap="flat" cmpd="sng" w="9525">
                <a:solidFill>
                  <a:srgbClr val="FF9900"/>
                </a:solidFill>
                <a:prstDash val="solid"/>
                <a:round/>
                <a:headEnd len="med" w="med" type="none"/>
                <a:tailEnd len="med" w="med" type="none"/>
              </a:ln>
            </p:spPr>
          </p:cxnSp>
          <p:cxnSp>
            <p:nvCxnSpPr>
              <p:cNvPr id="464" name="Google Shape;464;p2"/>
              <p:cNvCxnSpPr/>
              <p:nvPr/>
            </p:nvCxnSpPr>
            <p:spPr>
              <a:xfrm flipH="1" rot="10800000">
                <a:off x="2650" y="3858"/>
                <a:ext cx="11" cy="2"/>
              </a:xfrm>
              <a:prstGeom prst="straightConnector1">
                <a:avLst/>
              </a:prstGeom>
              <a:noFill/>
              <a:ln cap="flat" cmpd="sng" w="9525">
                <a:solidFill>
                  <a:srgbClr val="FF9900"/>
                </a:solidFill>
                <a:prstDash val="solid"/>
                <a:round/>
                <a:headEnd len="med" w="med" type="none"/>
                <a:tailEnd len="med" w="med" type="none"/>
              </a:ln>
            </p:spPr>
          </p:cxnSp>
          <p:cxnSp>
            <p:nvCxnSpPr>
              <p:cNvPr id="465" name="Google Shape;465;p2"/>
              <p:cNvCxnSpPr/>
              <p:nvPr/>
            </p:nvCxnSpPr>
            <p:spPr>
              <a:xfrm flipH="1" rot="10800000">
                <a:off x="2684" y="3855"/>
                <a:ext cx="23" cy="3"/>
              </a:xfrm>
              <a:prstGeom prst="straightConnector1">
                <a:avLst/>
              </a:prstGeom>
              <a:noFill/>
              <a:ln cap="flat" cmpd="sng" w="9525">
                <a:solidFill>
                  <a:srgbClr val="FF9900"/>
                </a:solidFill>
                <a:prstDash val="solid"/>
                <a:round/>
                <a:headEnd len="med" w="med" type="none"/>
                <a:tailEnd len="med" w="med" type="none"/>
              </a:ln>
            </p:spPr>
          </p:cxnSp>
          <p:cxnSp>
            <p:nvCxnSpPr>
              <p:cNvPr id="466" name="Google Shape;466;p2"/>
              <p:cNvCxnSpPr/>
              <p:nvPr/>
            </p:nvCxnSpPr>
            <p:spPr>
              <a:xfrm>
                <a:off x="2717" y="3855"/>
                <a:ext cx="13" cy="3"/>
              </a:xfrm>
              <a:prstGeom prst="straightConnector1">
                <a:avLst/>
              </a:prstGeom>
              <a:noFill/>
              <a:ln cap="flat" cmpd="sng" w="9525">
                <a:solidFill>
                  <a:srgbClr val="FF9900"/>
                </a:solidFill>
                <a:prstDash val="solid"/>
                <a:round/>
                <a:headEnd len="med" w="med" type="none"/>
                <a:tailEnd len="med" w="med" type="none"/>
              </a:ln>
            </p:spPr>
          </p:cxnSp>
          <p:cxnSp>
            <p:nvCxnSpPr>
              <p:cNvPr id="467" name="Google Shape;467;p2"/>
              <p:cNvCxnSpPr/>
              <p:nvPr/>
            </p:nvCxnSpPr>
            <p:spPr>
              <a:xfrm>
                <a:off x="2752" y="3853"/>
                <a:ext cx="25" cy="1"/>
              </a:xfrm>
              <a:prstGeom prst="straightConnector1">
                <a:avLst/>
              </a:prstGeom>
              <a:noFill/>
              <a:ln cap="flat" cmpd="sng" w="9525">
                <a:solidFill>
                  <a:srgbClr val="FF9900"/>
                </a:solidFill>
                <a:prstDash val="solid"/>
                <a:round/>
                <a:headEnd len="med" w="med" type="none"/>
                <a:tailEnd len="med" w="med" type="none"/>
              </a:ln>
            </p:spPr>
          </p:cxnSp>
          <p:cxnSp>
            <p:nvCxnSpPr>
              <p:cNvPr id="468" name="Google Shape;468;p2"/>
              <p:cNvCxnSpPr/>
              <p:nvPr/>
            </p:nvCxnSpPr>
            <p:spPr>
              <a:xfrm>
                <a:off x="2787" y="3851"/>
                <a:ext cx="11" cy="0"/>
              </a:xfrm>
              <a:prstGeom prst="straightConnector1">
                <a:avLst/>
              </a:prstGeom>
              <a:noFill/>
              <a:ln cap="flat" cmpd="sng" w="9525">
                <a:solidFill>
                  <a:srgbClr val="FF9900"/>
                </a:solidFill>
                <a:prstDash val="solid"/>
                <a:round/>
                <a:headEnd len="med" w="med" type="none"/>
                <a:tailEnd len="med" w="med" type="none"/>
              </a:ln>
            </p:spPr>
          </p:cxnSp>
          <p:cxnSp>
            <p:nvCxnSpPr>
              <p:cNvPr id="469" name="Google Shape;469;p2"/>
              <p:cNvCxnSpPr/>
              <p:nvPr/>
            </p:nvCxnSpPr>
            <p:spPr>
              <a:xfrm>
                <a:off x="2821" y="3848"/>
                <a:ext cx="26" cy="2"/>
              </a:xfrm>
              <a:prstGeom prst="straightConnector1">
                <a:avLst/>
              </a:prstGeom>
              <a:noFill/>
              <a:ln cap="flat" cmpd="sng" w="9525">
                <a:solidFill>
                  <a:srgbClr val="FF9900"/>
                </a:solidFill>
                <a:prstDash val="solid"/>
                <a:round/>
                <a:headEnd len="med" w="med" type="none"/>
                <a:tailEnd len="med" w="med" type="none"/>
              </a:ln>
            </p:spPr>
          </p:cxnSp>
        </p:grpSp>
      </p:grpSp>
      <p:cxnSp>
        <p:nvCxnSpPr>
          <p:cNvPr id="470" name="Google Shape;470;p2"/>
          <p:cNvCxnSpPr/>
          <p:nvPr/>
        </p:nvCxnSpPr>
        <p:spPr>
          <a:xfrm flipH="1" rot="10800000">
            <a:off x="4477941" y="4308874"/>
            <a:ext cx="13097" cy="1190"/>
          </a:xfrm>
          <a:prstGeom prst="straightConnector1">
            <a:avLst/>
          </a:prstGeom>
          <a:noFill/>
          <a:ln cap="flat" cmpd="sng" w="9525">
            <a:solidFill>
              <a:srgbClr val="DAFF24"/>
            </a:solidFill>
            <a:prstDash val="solid"/>
            <a:round/>
            <a:headEnd len="med" w="med" type="none"/>
            <a:tailEnd len="med" w="med" type="none"/>
          </a:ln>
        </p:spPr>
      </p:cxnSp>
      <p:cxnSp>
        <p:nvCxnSpPr>
          <p:cNvPr id="471" name="Google Shape;471;p2"/>
          <p:cNvCxnSpPr/>
          <p:nvPr/>
        </p:nvCxnSpPr>
        <p:spPr>
          <a:xfrm flipH="1" rot="10800000">
            <a:off x="4518423" y="4307681"/>
            <a:ext cx="26194" cy="1191"/>
          </a:xfrm>
          <a:prstGeom prst="straightConnector1">
            <a:avLst/>
          </a:prstGeom>
          <a:noFill/>
          <a:ln cap="flat" cmpd="sng" w="9525">
            <a:solidFill>
              <a:srgbClr val="DAFF24"/>
            </a:solidFill>
            <a:prstDash val="solid"/>
            <a:round/>
            <a:headEnd len="med" w="med" type="none"/>
            <a:tailEnd len="med" w="med" type="none"/>
          </a:ln>
        </p:spPr>
      </p:cxnSp>
      <p:grpSp>
        <p:nvGrpSpPr>
          <p:cNvPr id="472" name="Google Shape;472;p2"/>
          <p:cNvGrpSpPr/>
          <p:nvPr/>
        </p:nvGrpSpPr>
        <p:grpSpPr>
          <a:xfrm>
            <a:off x="5088731" y="3626645"/>
            <a:ext cx="2281238" cy="1017985"/>
            <a:chOff x="3370" y="3274"/>
            <a:chExt cx="1916" cy="855"/>
          </a:xfrm>
        </p:grpSpPr>
        <p:grpSp>
          <p:nvGrpSpPr>
            <p:cNvPr id="473" name="Google Shape;473;p2"/>
            <p:cNvGrpSpPr/>
            <p:nvPr/>
          </p:nvGrpSpPr>
          <p:grpSpPr>
            <a:xfrm>
              <a:off x="3370" y="3274"/>
              <a:ext cx="949" cy="457"/>
              <a:chOff x="3370" y="3274"/>
              <a:chExt cx="949" cy="457"/>
            </a:xfrm>
          </p:grpSpPr>
          <p:grpSp>
            <p:nvGrpSpPr>
              <p:cNvPr id="474" name="Google Shape;474;p2"/>
              <p:cNvGrpSpPr/>
              <p:nvPr/>
            </p:nvGrpSpPr>
            <p:grpSpPr>
              <a:xfrm>
                <a:off x="3370" y="3369"/>
                <a:ext cx="794" cy="362"/>
                <a:chOff x="3370" y="3369"/>
                <a:chExt cx="794" cy="362"/>
              </a:xfrm>
            </p:grpSpPr>
            <p:cxnSp>
              <p:nvCxnSpPr>
                <p:cNvPr id="475" name="Google Shape;475;p2"/>
                <p:cNvCxnSpPr/>
                <p:nvPr/>
              </p:nvCxnSpPr>
              <p:spPr>
                <a:xfrm flipH="1" rot="10800000">
                  <a:off x="3370" y="3719"/>
                  <a:ext cx="19" cy="12"/>
                </a:xfrm>
                <a:prstGeom prst="straightConnector1">
                  <a:avLst/>
                </a:prstGeom>
                <a:noFill/>
                <a:ln cap="flat" cmpd="sng" w="9525">
                  <a:solidFill>
                    <a:srgbClr val="FF9900"/>
                  </a:solidFill>
                  <a:prstDash val="solid"/>
                  <a:round/>
                  <a:headEnd len="med" w="med" type="none"/>
                  <a:tailEnd len="med" w="med" type="none"/>
                </a:ln>
              </p:spPr>
            </p:cxnSp>
            <p:cxnSp>
              <p:nvCxnSpPr>
                <p:cNvPr id="476" name="Google Shape;476;p2"/>
                <p:cNvCxnSpPr/>
                <p:nvPr/>
              </p:nvCxnSpPr>
              <p:spPr>
                <a:xfrm flipH="1" rot="10800000">
                  <a:off x="3400" y="3708"/>
                  <a:ext cx="10" cy="4"/>
                </a:xfrm>
                <a:prstGeom prst="straightConnector1">
                  <a:avLst/>
                </a:prstGeom>
                <a:noFill/>
                <a:ln cap="flat" cmpd="sng" w="9525">
                  <a:solidFill>
                    <a:srgbClr val="FF9900"/>
                  </a:solidFill>
                  <a:prstDash val="solid"/>
                  <a:round/>
                  <a:headEnd len="med" w="med" type="none"/>
                  <a:tailEnd len="med" w="med" type="none"/>
                </a:ln>
              </p:spPr>
            </p:cxnSp>
            <p:cxnSp>
              <p:nvCxnSpPr>
                <p:cNvPr id="477" name="Google Shape;477;p2"/>
                <p:cNvCxnSpPr/>
                <p:nvPr/>
              </p:nvCxnSpPr>
              <p:spPr>
                <a:xfrm flipH="1" rot="10800000">
                  <a:off x="3418" y="3695"/>
                  <a:ext cx="11" cy="7"/>
                </a:xfrm>
                <a:prstGeom prst="straightConnector1">
                  <a:avLst/>
                </a:prstGeom>
                <a:noFill/>
                <a:ln cap="flat" cmpd="sng" w="9525">
                  <a:solidFill>
                    <a:srgbClr val="FF9900"/>
                  </a:solidFill>
                  <a:prstDash val="solid"/>
                  <a:round/>
                  <a:headEnd len="med" w="med" type="none"/>
                  <a:tailEnd len="med" w="med" type="none"/>
                </a:ln>
              </p:spPr>
            </p:cxnSp>
            <p:cxnSp>
              <p:nvCxnSpPr>
                <p:cNvPr id="478" name="Google Shape;478;p2"/>
                <p:cNvCxnSpPr/>
                <p:nvPr/>
              </p:nvCxnSpPr>
              <p:spPr>
                <a:xfrm flipH="1" rot="10800000">
                  <a:off x="3450" y="3671"/>
                  <a:ext cx="20" cy="12"/>
                </a:xfrm>
                <a:prstGeom prst="straightConnector1">
                  <a:avLst/>
                </a:prstGeom>
                <a:noFill/>
                <a:ln cap="flat" cmpd="sng" w="9525">
                  <a:solidFill>
                    <a:srgbClr val="FF9900"/>
                  </a:solidFill>
                  <a:prstDash val="solid"/>
                  <a:round/>
                  <a:headEnd len="med" w="med" type="none"/>
                  <a:tailEnd len="med" w="med" type="none"/>
                </a:ln>
              </p:spPr>
            </p:cxnSp>
            <p:cxnSp>
              <p:nvCxnSpPr>
                <p:cNvPr id="479" name="Google Shape;479;p2"/>
                <p:cNvCxnSpPr/>
                <p:nvPr/>
              </p:nvCxnSpPr>
              <p:spPr>
                <a:xfrm flipH="1" rot="10800000">
                  <a:off x="3480" y="3661"/>
                  <a:ext cx="7" cy="5"/>
                </a:xfrm>
                <a:prstGeom prst="straightConnector1">
                  <a:avLst/>
                </a:prstGeom>
                <a:noFill/>
                <a:ln cap="flat" cmpd="sng" w="9525">
                  <a:solidFill>
                    <a:srgbClr val="FF9900"/>
                  </a:solidFill>
                  <a:prstDash val="solid"/>
                  <a:round/>
                  <a:headEnd len="med" w="med" type="none"/>
                  <a:tailEnd len="med" w="med" type="none"/>
                </a:ln>
              </p:spPr>
            </p:cxnSp>
            <p:cxnSp>
              <p:nvCxnSpPr>
                <p:cNvPr id="480" name="Google Shape;480;p2"/>
                <p:cNvCxnSpPr/>
                <p:nvPr/>
              </p:nvCxnSpPr>
              <p:spPr>
                <a:xfrm flipH="1" rot="10800000">
                  <a:off x="3504" y="3648"/>
                  <a:ext cx="5" cy="3"/>
                </a:xfrm>
                <a:prstGeom prst="straightConnector1">
                  <a:avLst/>
                </a:prstGeom>
                <a:noFill/>
                <a:ln cap="flat" cmpd="sng" w="9525">
                  <a:solidFill>
                    <a:srgbClr val="FF9900"/>
                  </a:solidFill>
                  <a:prstDash val="solid"/>
                  <a:round/>
                  <a:headEnd len="med" w="med" type="none"/>
                  <a:tailEnd len="med" w="med" type="none"/>
                </a:ln>
              </p:spPr>
            </p:cxnSp>
            <p:cxnSp>
              <p:nvCxnSpPr>
                <p:cNvPr id="481" name="Google Shape;481;p2"/>
                <p:cNvCxnSpPr/>
                <p:nvPr/>
              </p:nvCxnSpPr>
              <p:spPr>
                <a:xfrm flipH="1" rot="10800000">
                  <a:off x="3528" y="3625"/>
                  <a:ext cx="19" cy="11"/>
                </a:xfrm>
                <a:prstGeom prst="straightConnector1">
                  <a:avLst/>
                </a:prstGeom>
                <a:noFill/>
                <a:ln cap="flat" cmpd="sng" w="9525">
                  <a:solidFill>
                    <a:srgbClr val="FF9900"/>
                  </a:solidFill>
                  <a:prstDash val="solid"/>
                  <a:round/>
                  <a:headEnd len="med" w="med" type="none"/>
                  <a:tailEnd len="med" w="med" type="none"/>
                </a:ln>
              </p:spPr>
            </p:cxnSp>
            <p:cxnSp>
              <p:nvCxnSpPr>
                <p:cNvPr id="482" name="Google Shape;482;p2"/>
                <p:cNvCxnSpPr/>
                <p:nvPr/>
              </p:nvCxnSpPr>
              <p:spPr>
                <a:xfrm flipH="1" rot="10800000">
                  <a:off x="3557" y="3614"/>
                  <a:ext cx="11" cy="5"/>
                </a:xfrm>
                <a:prstGeom prst="straightConnector1">
                  <a:avLst/>
                </a:prstGeom>
                <a:noFill/>
                <a:ln cap="flat" cmpd="sng" w="9525">
                  <a:solidFill>
                    <a:srgbClr val="FF9900"/>
                  </a:solidFill>
                  <a:prstDash val="solid"/>
                  <a:round/>
                  <a:headEnd len="med" w="med" type="none"/>
                  <a:tailEnd len="med" w="med" type="none"/>
                </a:ln>
              </p:spPr>
            </p:cxnSp>
            <p:sp>
              <p:nvSpPr>
                <p:cNvPr id="483" name="Google Shape;483;p2"/>
                <p:cNvSpPr/>
                <p:nvPr/>
              </p:nvSpPr>
              <p:spPr>
                <a:xfrm>
                  <a:off x="3576" y="3602"/>
                  <a:ext cx="13" cy="5"/>
                </a:xfrm>
                <a:custGeom>
                  <a:rect b="b" l="l" r="r" t="t"/>
                  <a:pathLst>
                    <a:path extrusionOk="0" h="4" w="10">
                      <a:moveTo>
                        <a:pt x="0" y="4"/>
                      </a:moveTo>
                      <a:lnTo>
                        <a:pt x="8" y="0"/>
                      </a:lnTo>
                      <a:lnTo>
                        <a:pt x="1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484" name="Google Shape;484;p2"/>
                <p:cNvCxnSpPr/>
                <p:nvPr/>
              </p:nvCxnSpPr>
              <p:spPr>
                <a:xfrm flipH="1" rot="10800000">
                  <a:off x="3609" y="3587"/>
                  <a:ext cx="22" cy="7"/>
                </a:xfrm>
                <a:prstGeom prst="straightConnector1">
                  <a:avLst/>
                </a:prstGeom>
                <a:noFill/>
                <a:ln cap="flat" cmpd="sng" w="9525">
                  <a:solidFill>
                    <a:srgbClr val="FF9900"/>
                  </a:solidFill>
                  <a:prstDash val="solid"/>
                  <a:round/>
                  <a:headEnd len="med" w="med" type="none"/>
                  <a:tailEnd len="med" w="med" type="none"/>
                </a:ln>
              </p:spPr>
            </p:cxnSp>
            <p:cxnSp>
              <p:nvCxnSpPr>
                <p:cNvPr id="485" name="Google Shape;485;p2"/>
                <p:cNvCxnSpPr/>
                <p:nvPr/>
              </p:nvCxnSpPr>
              <p:spPr>
                <a:xfrm flipH="1" rot="10800000">
                  <a:off x="3644" y="3578"/>
                  <a:ext cx="10" cy="6"/>
                </a:xfrm>
                <a:prstGeom prst="straightConnector1">
                  <a:avLst/>
                </a:prstGeom>
                <a:noFill/>
                <a:ln cap="flat" cmpd="sng" w="9525">
                  <a:solidFill>
                    <a:srgbClr val="FF9900"/>
                  </a:solidFill>
                  <a:prstDash val="solid"/>
                  <a:round/>
                  <a:headEnd len="med" w="med" type="none"/>
                  <a:tailEnd len="med" w="med" type="none"/>
                </a:ln>
              </p:spPr>
            </p:cxnSp>
            <p:cxnSp>
              <p:nvCxnSpPr>
                <p:cNvPr id="486" name="Google Shape;486;p2"/>
                <p:cNvCxnSpPr/>
                <p:nvPr/>
              </p:nvCxnSpPr>
              <p:spPr>
                <a:xfrm flipH="1" rot="10800000">
                  <a:off x="3663" y="3569"/>
                  <a:ext cx="12" cy="7"/>
                </a:xfrm>
                <a:prstGeom prst="straightConnector1">
                  <a:avLst/>
                </a:prstGeom>
                <a:noFill/>
                <a:ln cap="flat" cmpd="sng" w="9525">
                  <a:solidFill>
                    <a:srgbClr val="FF9900"/>
                  </a:solidFill>
                  <a:prstDash val="solid"/>
                  <a:round/>
                  <a:headEnd len="med" w="med" type="none"/>
                  <a:tailEnd len="med" w="med" type="none"/>
                </a:ln>
              </p:spPr>
            </p:cxnSp>
            <p:cxnSp>
              <p:nvCxnSpPr>
                <p:cNvPr id="487" name="Google Shape;487;p2"/>
                <p:cNvCxnSpPr/>
                <p:nvPr/>
              </p:nvCxnSpPr>
              <p:spPr>
                <a:xfrm flipH="1" rot="10800000">
                  <a:off x="3697" y="3555"/>
                  <a:ext cx="22" cy="11"/>
                </a:xfrm>
                <a:prstGeom prst="straightConnector1">
                  <a:avLst/>
                </a:prstGeom>
                <a:noFill/>
                <a:ln cap="flat" cmpd="sng" w="9525">
                  <a:solidFill>
                    <a:srgbClr val="FF9900"/>
                  </a:solidFill>
                  <a:prstDash val="solid"/>
                  <a:round/>
                  <a:headEnd len="med" w="med" type="none"/>
                  <a:tailEnd len="med" w="med" type="none"/>
                </a:ln>
              </p:spPr>
            </p:cxnSp>
            <p:cxnSp>
              <p:nvCxnSpPr>
                <p:cNvPr id="488" name="Google Shape;488;p2"/>
                <p:cNvCxnSpPr/>
                <p:nvPr/>
              </p:nvCxnSpPr>
              <p:spPr>
                <a:xfrm flipH="1" rot="10800000">
                  <a:off x="3729" y="3548"/>
                  <a:ext cx="11" cy="3"/>
                </a:xfrm>
                <a:prstGeom prst="straightConnector1">
                  <a:avLst/>
                </a:prstGeom>
                <a:noFill/>
                <a:ln cap="flat" cmpd="sng" w="9525">
                  <a:solidFill>
                    <a:srgbClr val="FF9900"/>
                  </a:solidFill>
                  <a:prstDash val="solid"/>
                  <a:round/>
                  <a:headEnd len="med" w="med" type="none"/>
                  <a:tailEnd len="med" w="med" type="none"/>
                </a:ln>
              </p:spPr>
            </p:cxnSp>
            <p:cxnSp>
              <p:nvCxnSpPr>
                <p:cNvPr id="489" name="Google Shape;489;p2"/>
                <p:cNvCxnSpPr/>
                <p:nvPr/>
              </p:nvCxnSpPr>
              <p:spPr>
                <a:xfrm flipH="1" rot="10800000">
                  <a:off x="3751" y="3539"/>
                  <a:ext cx="10" cy="5"/>
                </a:xfrm>
                <a:prstGeom prst="straightConnector1">
                  <a:avLst/>
                </a:prstGeom>
                <a:noFill/>
                <a:ln cap="flat" cmpd="sng" w="9525">
                  <a:solidFill>
                    <a:srgbClr val="FF9900"/>
                  </a:solidFill>
                  <a:prstDash val="solid"/>
                  <a:round/>
                  <a:headEnd len="med" w="med" type="none"/>
                  <a:tailEnd len="med" w="med" type="none"/>
                </a:ln>
              </p:spPr>
            </p:cxnSp>
            <p:cxnSp>
              <p:nvCxnSpPr>
                <p:cNvPr id="490" name="Google Shape;490;p2"/>
                <p:cNvCxnSpPr/>
                <p:nvPr/>
              </p:nvCxnSpPr>
              <p:spPr>
                <a:xfrm flipH="1" rot="10800000">
                  <a:off x="3785" y="3524"/>
                  <a:ext cx="19" cy="9"/>
                </a:xfrm>
                <a:prstGeom prst="straightConnector1">
                  <a:avLst/>
                </a:prstGeom>
                <a:noFill/>
                <a:ln cap="flat" cmpd="sng" w="9525">
                  <a:solidFill>
                    <a:srgbClr val="FF9900"/>
                  </a:solidFill>
                  <a:prstDash val="solid"/>
                  <a:round/>
                  <a:headEnd len="med" w="med" type="none"/>
                  <a:tailEnd len="med" w="med" type="none"/>
                </a:ln>
              </p:spPr>
            </p:cxnSp>
            <p:cxnSp>
              <p:nvCxnSpPr>
                <p:cNvPr id="491" name="Google Shape;491;p2"/>
                <p:cNvCxnSpPr/>
                <p:nvPr/>
              </p:nvCxnSpPr>
              <p:spPr>
                <a:xfrm flipH="1" rot="10800000">
                  <a:off x="3816" y="3517"/>
                  <a:ext cx="11" cy="4"/>
                </a:xfrm>
                <a:prstGeom prst="straightConnector1">
                  <a:avLst/>
                </a:prstGeom>
                <a:noFill/>
                <a:ln cap="flat" cmpd="sng" w="9525">
                  <a:solidFill>
                    <a:srgbClr val="FF9900"/>
                  </a:solidFill>
                  <a:prstDash val="solid"/>
                  <a:round/>
                  <a:headEnd len="med" w="med" type="none"/>
                  <a:tailEnd len="med" w="med" type="none"/>
                </a:ln>
              </p:spPr>
            </p:cxnSp>
            <p:cxnSp>
              <p:nvCxnSpPr>
                <p:cNvPr id="492" name="Google Shape;492;p2"/>
                <p:cNvCxnSpPr/>
                <p:nvPr/>
              </p:nvCxnSpPr>
              <p:spPr>
                <a:xfrm flipH="1" rot="10800000">
                  <a:off x="3839" y="3508"/>
                  <a:ext cx="10" cy="5"/>
                </a:xfrm>
                <a:prstGeom prst="straightConnector1">
                  <a:avLst/>
                </a:prstGeom>
                <a:noFill/>
                <a:ln cap="flat" cmpd="sng" w="9525">
                  <a:solidFill>
                    <a:srgbClr val="FF9900"/>
                  </a:solidFill>
                  <a:prstDash val="solid"/>
                  <a:round/>
                  <a:headEnd len="med" w="med" type="none"/>
                  <a:tailEnd len="med" w="med" type="none"/>
                </a:ln>
              </p:spPr>
            </p:cxnSp>
            <p:cxnSp>
              <p:nvCxnSpPr>
                <p:cNvPr id="493" name="Google Shape;493;p2"/>
                <p:cNvCxnSpPr/>
                <p:nvPr/>
              </p:nvCxnSpPr>
              <p:spPr>
                <a:xfrm flipH="1" rot="10800000">
                  <a:off x="3870" y="3492"/>
                  <a:ext cx="23" cy="9"/>
                </a:xfrm>
                <a:prstGeom prst="straightConnector1">
                  <a:avLst/>
                </a:prstGeom>
                <a:noFill/>
                <a:ln cap="flat" cmpd="sng" w="9525">
                  <a:solidFill>
                    <a:srgbClr val="FF9900"/>
                  </a:solidFill>
                  <a:prstDash val="solid"/>
                  <a:round/>
                  <a:headEnd len="med" w="med" type="none"/>
                  <a:tailEnd len="med" w="med" type="none"/>
                </a:ln>
              </p:spPr>
            </p:cxnSp>
            <p:cxnSp>
              <p:nvCxnSpPr>
                <p:cNvPr id="494" name="Google Shape;494;p2"/>
                <p:cNvCxnSpPr/>
                <p:nvPr/>
              </p:nvCxnSpPr>
              <p:spPr>
                <a:xfrm flipH="1" rot="10800000">
                  <a:off x="3904" y="3485"/>
                  <a:ext cx="11" cy="5"/>
                </a:xfrm>
                <a:prstGeom prst="straightConnector1">
                  <a:avLst/>
                </a:prstGeom>
                <a:noFill/>
                <a:ln cap="flat" cmpd="sng" w="9525">
                  <a:solidFill>
                    <a:srgbClr val="FF9900"/>
                  </a:solidFill>
                  <a:prstDash val="solid"/>
                  <a:round/>
                  <a:headEnd len="med" w="med" type="none"/>
                  <a:tailEnd len="med" w="med" type="none"/>
                </a:ln>
              </p:spPr>
            </p:cxnSp>
            <p:cxnSp>
              <p:nvCxnSpPr>
                <p:cNvPr id="495" name="Google Shape;495;p2"/>
                <p:cNvCxnSpPr/>
                <p:nvPr/>
              </p:nvCxnSpPr>
              <p:spPr>
                <a:xfrm flipH="1" rot="10800000">
                  <a:off x="3924" y="3479"/>
                  <a:ext cx="11" cy="3"/>
                </a:xfrm>
                <a:prstGeom prst="straightConnector1">
                  <a:avLst/>
                </a:prstGeom>
                <a:noFill/>
                <a:ln cap="flat" cmpd="sng" w="9525">
                  <a:solidFill>
                    <a:srgbClr val="FF9900"/>
                  </a:solidFill>
                  <a:prstDash val="solid"/>
                  <a:round/>
                  <a:headEnd len="med" w="med" type="none"/>
                  <a:tailEnd len="med" w="med" type="none"/>
                </a:ln>
              </p:spPr>
            </p:cxnSp>
            <p:cxnSp>
              <p:nvCxnSpPr>
                <p:cNvPr id="496" name="Google Shape;496;p2"/>
                <p:cNvCxnSpPr/>
                <p:nvPr/>
              </p:nvCxnSpPr>
              <p:spPr>
                <a:xfrm flipH="1" rot="10800000">
                  <a:off x="3957" y="3463"/>
                  <a:ext cx="23" cy="8"/>
                </a:xfrm>
                <a:prstGeom prst="straightConnector1">
                  <a:avLst/>
                </a:prstGeom>
                <a:noFill/>
                <a:ln cap="flat" cmpd="sng" w="9525">
                  <a:solidFill>
                    <a:srgbClr val="FF9900"/>
                  </a:solidFill>
                  <a:prstDash val="solid"/>
                  <a:round/>
                  <a:headEnd len="med" w="med" type="none"/>
                  <a:tailEnd len="med" w="med" type="none"/>
                </a:ln>
              </p:spPr>
            </p:cxnSp>
            <p:cxnSp>
              <p:nvCxnSpPr>
                <p:cNvPr id="497" name="Google Shape;497;p2"/>
                <p:cNvCxnSpPr/>
                <p:nvPr/>
              </p:nvCxnSpPr>
              <p:spPr>
                <a:xfrm flipH="1" rot="10800000">
                  <a:off x="3989" y="3455"/>
                  <a:ext cx="11" cy="2"/>
                </a:xfrm>
                <a:prstGeom prst="straightConnector1">
                  <a:avLst/>
                </a:prstGeom>
                <a:noFill/>
                <a:ln cap="flat" cmpd="sng" w="9525">
                  <a:solidFill>
                    <a:srgbClr val="FF9900"/>
                  </a:solidFill>
                  <a:prstDash val="solid"/>
                  <a:round/>
                  <a:headEnd len="med" w="med" type="none"/>
                  <a:tailEnd len="med" w="med" type="none"/>
                </a:ln>
              </p:spPr>
            </p:cxnSp>
            <p:cxnSp>
              <p:nvCxnSpPr>
                <p:cNvPr id="498" name="Google Shape;498;p2"/>
                <p:cNvCxnSpPr/>
                <p:nvPr/>
              </p:nvCxnSpPr>
              <p:spPr>
                <a:xfrm flipH="1" rot="10800000">
                  <a:off x="4012" y="3445"/>
                  <a:ext cx="9" cy="5"/>
                </a:xfrm>
                <a:prstGeom prst="straightConnector1">
                  <a:avLst/>
                </a:prstGeom>
                <a:noFill/>
                <a:ln cap="flat" cmpd="sng" w="9525">
                  <a:solidFill>
                    <a:srgbClr val="FF9900"/>
                  </a:solidFill>
                  <a:prstDash val="solid"/>
                  <a:round/>
                  <a:headEnd len="med" w="med" type="none"/>
                  <a:tailEnd len="med" w="med" type="none"/>
                </a:ln>
              </p:spPr>
            </p:cxnSp>
            <p:cxnSp>
              <p:nvCxnSpPr>
                <p:cNvPr id="499" name="Google Shape;499;p2"/>
                <p:cNvCxnSpPr/>
                <p:nvPr/>
              </p:nvCxnSpPr>
              <p:spPr>
                <a:xfrm flipH="1" rot="10800000">
                  <a:off x="4041" y="3422"/>
                  <a:ext cx="23" cy="11"/>
                </a:xfrm>
                <a:prstGeom prst="straightConnector1">
                  <a:avLst/>
                </a:prstGeom>
                <a:noFill/>
                <a:ln cap="flat" cmpd="sng" w="9525">
                  <a:solidFill>
                    <a:srgbClr val="FF9900"/>
                  </a:solidFill>
                  <a:prstDash val="solid"/>
                  <a:round/>
                  <a:headEnd len="med" w="med" type="none"/>
                  <a:tailEnd len="med" w="med" type="none"/>
                </a:ln>
              </p:spPr>
            </p:cxnSp>
            <p:cxnSp>
              <p:nvCxnSpPr>
                <p:cNvPr id="500" name="Google Shape;500;p2"/>
                <p:cNvCxnSpPr/>
                <p:nvPr/>
              </p:nvCxnSpPr>
              <p:spPr>
                <a:xfrm flipH="1" rot="10800000">
                  <a:off x="4073" y="3411"/>
                  <a:ext cx="11" cy="7"/>
                </a:xfrm>
                <a:prstGeom prst="straightConnector1">
                  <a:avLst/>
                </a:prstGeom>
                <a:noFill/>
                <a:ln cap="flat" cmpd="sng" w="9525">
                  <a:solidFill>
                    <a:srgbClr val="FF9900"/>
                  </a:solidFill>
                  <a:prstDash val="solid"/>
                  <a:round/>
                  <a:headEnd len="med" w="med" type="none"/>
                  <a:tailEnd len="med" w="med" type="none"/>
                </a:ln>
              </p:spPr>
            </p:cxnSp>
            <p:cxnSp>
              <p:nvCxnSpPr>
                <p:cNvPr id="501" name="Google Shape;501;p2"/>
                <p:cNvCxnSpPr/>
                <p:nvPr/>
              </p:nvCxnSpPr>
              <p:spPr>
                <a:xfrm flipH="1" rot="10800000">
                  <a:off x="4123" y="3381"/>
                  <a:ext cx="22" cy="9"/>
                </a:xfrm>
                <a:prstGeom prst="straightConnector1">
                  <a:avLst/>
                </a:prstGeom>
                <a:noFill/>
                <a:ln cap="flat" cmpd="sng" w="9525">
                  <a:solidFill>
                    <a:srgbClr val="FF9900"/>
                  </a:solidFill>
                  <a:prstDash val="solid"/>
                  <a:round/>
                  <a:headEnd len="med" w="med" type="none"/>
                  <a:tailEnd len="med" w="med" type="none"/>
                </a:ln>
              </p:spPr>
            </p:cxnSp>
            <p:cxnSp>
              <p:nvCxnSpPr>
                <p:cNvPr id="502" name="Google Shape;502;p2"/>
                <p:cNvCxnSpPr/>
                <p:nvPr/>
              </p:nvCxnSpPr>
              <p:spPr>
                <a:xfrm flipH="1" rot="10800000">
                  <a:off x="4153" y="3369"/>
                  <a:ext cx="11" cy="4"/>
                </a:xfrm>
                <a:prstGeom prst="straightConnector1">
                  <a:avLst/>
                </a:prstGeom>
                <a:noFill/>
                <a:ln cap="flat" cmpd="sng" w="9525">
                  <a:solidFill>
                    <a:srgbClr val="FF9900"/>
                  </a:solidFill>
                  <a:prstDash val="solid"/>
                  <a:round/>
                  <a:headEnd len="med" w="med" type="none"/>
                  <a:tailEnd len="med" w="med" type="none"/>
                </a:ln>
              </p:spPr>
            </p:cxnSp>
          </p:grpSp>
          <p:grpSp>
            <p:nvGrpSpPr>
              <p:cNvPr id="503" name="Google Shape;503;p2"/>
              <p:cNvGrpSpPr/>
              <p:nvPr/>
            </p:nvGrpSpPr>
            <p:grpSpPr>
              <a:xfrm>
                <a:off x="4092" y="3274"/>
                <a:ext cx="227" cy="134"/>
                <a:chOff x="4092" y="3274"/>
                <a:chExt cx="227" cy="134"/>
              </a:xfrm>
            </p:grpSpPr>
            <p:cxnSp>
              <p:nvCxnSpPr>
                <p:cNvPr id="504" name="Google Shape;504;p2"/>
                <p:cNvCxnSpPr/>
                <p:nvPr/>
              </p:nvCxnSpPr>
              <p:spPr>
                <a:xfrm flipH="1" rot="10800000">
                  <a:off x="4092" y="3401"/>
                  <a:ext cx="12" cy="7"/>
                </a:xfrm>
                <a:prstGeom prst="straightConnector1">
                  <a:avLst/>
                </a:prstGeom>
                <a:noFill/>
                <a:ln cap="flat" cmpd="sng" w="9525">
                  <a:solidFill>
                    <a:srgbClr val="FF9900"/>
                  </a:solidFill>
                  <a:prstDash val="solid"/>
                  <a:round/>
                  <a:headEnd len="med" w="med" type="none"/>
                  <a:tailEnd len="med" w="med" type="none"/>
                </a:ln>
              </p:spPr>
            </p:cxnSp>
            <p:cxnSp>
              <p:nvCxnSpPr>
                <p:cNvPr id="505" name="Google Shape;505;p2"/>
                <p:cNvCxnSpPr/>
                <p:nvPr/>
              </p:nvCxnSpPr>
              <p:spPr>
                <a:xfrm flipH="1" rot="10800000">
                  <a:off x="4174" y="3357"/>
                  <a:ext cx="10" cy="6"/>
                </a:xfrm>
                <a:prstGeom prst="straightConnector1">
                  <a:avLst/>
                </a:prstGeom>
                <a:noFill/>
                <a:ln cap="flat" cmpd="sng" w="9525">
                  <a:solidFill>
                    <a:srgbClr val="FF9900"/>
                  </a:solidFill>
                  <a:prstDash val="solid"/>
                  <a:round/>
                  <a:headEnd len="med" w="med" type="none"/>
                  <a:tailEnd len="med" w="med" type="none"/>
                </a:ln>
              </p:spPr>
            </p:cxnSp>
            <p:cxnSp>
              <p:nvCxnSpPr>
                <p:cNvPr id="506" name="Google Shape;506;p2"/>
                <p:cNvCxnSpPr/>
                <p:nvPr/>
              </p:nvCxnSpPr>
              <p:spPr>
                <a:xfrm flipH="1" rot="10800000">
                  <a:off x="4205" y="3334"/>
                  <a:ext cx="19" cy="10"/>
                </a:xfrm>
                <a:prstGeom prst="straightConnector1">
                  <a:avLst/>
                </a:prstGeom>
                <a:noFill/>
                <a:ln cap="flat" cmpd="sng" w="9525">
                  <a:solidFill>
                    <a:srgbClr val="FF9900"/>
                  </a:solidFill>
                  <a:prstDash val="solid"/>
                  <a:round/>
                  <a:headEnd len="med" w="med" type="none"/>
                  <a:tailEnd len="med" w="med" type="none"/>
                </a:ln>
              </p:spPr>
            </p:cxnSp>
            <p:cxnSp>
              <p:nvCxnSpPr>
                <p:cNvPr id="507" name="Google Shape;507;p2"/>
                <p:cNvCxnSpPr/>
                <p:nvPr/>
              </p:nvCxnSpPr>
              <p:spPr>
                <a:xfrm flipH="1" rot="10800000">
                  <a:off x="4235" y="3323"/>
                  <a:ext cx="10" cy="7"/>
                </a:xfrm>
                <a:prstGeom prst="straightConnector1">
                  <a:avLst/>
                </a:prstGeom>
                <a:noFill/>
                <a:ln cap="flat" cmpd="sng" w="9525">
                  <a:solidFill>
                    <a:srgbClr val="FF9900"/>
                  </a:solidFill>
                  <a:prstDash val="solid"/>
                  <a:round/>
                  <a:headEnd len="med" w="med" type="none"/>
                  <a:tailEnd len="med" w="med" type="none"/>
                </a:ln>
              </p:spPr>
            </p:cxnSp>
            <p:cxnSp>
              <p:nvCxnSpPr>
                <p:cNvPr id="508" name="Google Shape;508;p2"/>
                <p:cNvCxnSpPr/>
                <p:nvPr/>
              </p:nvCxnSpPr>
              <p:spPr>
                <a:xfrm flipH="1" rot="10800000">
                  <a:off x="4256" y="3313"/>
                  <a:ext cx="9" cy="7"/>
                </a:xfrm>
                <a:prstGeom prst="straightConnector1">
                  <a:avLst/>
                </a:prstGeom>
                <a:noFill/>
                <a:ln cap="flat" cmpd="sng" w="9525">
                  <a:solidFill>
                    <a:srgbClr val="FF9900"/>
                  </a:solidFill>
                  <a:prstDash val="solid"/>
                  <a:round/>
                  <a:headEnd len="med" w="med" type="none"/>
                  <a:tailEnd len="med" w="med" type="none"/>
                </a:ln>
              </p:spPr>
            </p:cxnSp>
            <p:cxnSp>
              <p:nvCxnSpPr>
                <p:cNvPr id="509" name="Google Shape;509;p2"/>
                <p:cNvCxnSpPr/>
                <p:nvPr/>
              </p:nvCxnSpPr>
              <p:spPr>
                <a:xfrm flipH="1" rot="10800000">
                  <a:off x="4286" y="3288"/>
                  <a:ext cx="21" cy="14"/>
                </a:xfrm>
                <a:prstGeom prst="straightConnector1">
                  <a:avLst/>
                </a:prstGeom>
                <a:noFill/>
                <a:ln cap="flat" cmpd="sng" w="9525">
                  <a:solidFill>
                    <a:srgbClr val="FF9900"/>
                  </a:solidFill>
                  <a:prstDash val="solid"/>
                  <a:round/>
                  <a:headEnd len="med" w="med" type="none"/>
                  <a:tailEnd len="med" w="med" type="none"/>
                </a:ln>
              </p:spPr>
            </p:cxnSp>
            <p:sp>
              <p:nvSpPr>
                <p:cNvPr id="510" name="Google Shape;510;p2"/>
                <p:cNvSpPr/>
                <p:nvPr/>
              </p:nvSpPr>
              <p:spPr>
                <a:xfrm>
                  <a:off x="4316" y="3274"/>
                  <a:ext cx="3" cy="12"/>
                </a:xfrm>
                <a:custGeom>
                  <a:rect b="b" l="l" r="r" t="t"/>
                  <a:pathLst>
                    <a:path extrusionOk="0" h="10" w="2">
                      <a:moveTo>
                        <a:pt x="0" y="10"/>
                      </a:moveTo>
                      <a:lnTo>
                        <a:pt x="2" y="10"/>
                      </a:lnTo>
                      <a:lnTo>
                        <a:pt x="2"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grpSp>
        <p:grpSp>
          <p:nvGrpSpPr>
            <p:cNvPr id="511" name="Google Shape;511;p2"/>
            <p:cNvGrpSpPr/>
            <p:nvPr/>
          </p:nvGrpSpPr>
          <p:grpSpPr>
            <a:xfrm>
              <a:off x="3867" y="3696"/>
              <a:ext cx="35" cy="433"/>
              <a:chOff x="3867" y="3696"/>
              <a:chExt cx="35" cy="433"/>
            </a:xfrm>
          </p:grpSpPr>
          <p:cxnSp>
            <p:nvCxnSpPr>
              <p:cNvPr id="512" name="Google Shape;512;p2"/>
              <p:cNvCxnSpPr/>
              <p:nvPr/>
            </p:nvCxnSpPr>
            <p:spPr>
              <a:xfrm>
                <a:off x="3867" y="3696"/>
                <a:ext cx="2" cy="18"/>
              </a:xfrm>
              <a:prstGeom prst="straightConnector1">
                <a:avLst/>
              </a:prstGeom>
              <a:noFill/>
              <a:ln cap="flat" cmpd="sng" w="9525">
                <a:solidFill>
                  <a:srgbClr val="FF9900"/>
                </a:solidFill>
                <a:prstDash val="solid"/>
                <a:round/>
                <a:headEnd len="med" w="med" type="none"/>
                <a:tailEnd len="med" w="med" type="none"/>
              </a:ln>
            </p:spPr>
          </p:cxnSp>
          <p:cxnSp>
            <p:nvCxnSpPr>
              <p:cNvPr id="513" name="Google Shape;513;p2"/>
              <p:cNvCxnSpPr/>
              <p:nvPr/>
            </p:nvCxnSpPr>
            <p:spPr>
              <a:xfrm>
                <a:off x="3869" y="3725"/>
                <a:ext cx="2" cy="11"/>
              </a:xfrm>
              <a:prstGeom prst="straightConnector1">
                <a:avLst/>
              </a:prstGeom>
              <a:noFill/>
              <a:ln cap="flat" cmpd="sng" w="9525">
                <a:solidFill>
                  <a:srgbClr val="FF9900"/>
                </a:solidFill>
                <a:prstDash val="solid"/>
                <a:round/>
                <a:headEnd len="med" w="med" type="none"/>
                <a:tailEnd len="med" w="med" type="none"/>
              </a:ln>
            </p:spPr>
          </p:cxnSp>
          <p:cxnSp>
            <p:nvCxnSpPr>
              <p:cNvPr id="514" name="Google Shape;514;p2"/>
              <p:cNvCxnSpPr/>
              <p:nvPr/>
            </p:nvCxnSpPr>
            <p:spPr>
              <a:xfrm>
                <a:off x="3873" y="3761"/>
                <a:ext cx="2" cy="23"/>
              </a:xfrm>
              <a:prstGeom prst="straightConnector1">
                <a:avLst/>
              </a:prstGeom>
              <a:noFill/>
              <a:ln cap="flat" cmpd="sng" w="9525">
                <a:solidFill>
                  <a:srgbClr val="FF9900"/>
                </a:solidFill>
                <a:prstDash val="solid"/>
                <a:round/>
                <a:headEnd len="med" w="med" type="none"/>
                <a:tailEnd len="med" w="med" type="none"/>
              </a:ln>
            </p:spPr>
          </p:cxnSp>
          <p:cxnSp>
            <p:nvCxnSpPr>
              <p:cNvPr id="515" name="Google Shape;515;p2"/>
              <p:cNvCxnSpPr/>
              <p:nvPr/>
            </p:nvCxnSpPr>
            <p:spPr>
              <a:xfrm>
                <a:off x="3876" y="3794"/>
                <a:ext cx="3" cy="12"/>
              </a:xfrm>
              <a:prstGeom prst="straightConnector1">
                <a:avLst/>
              </a:prstGeom>
              <a:noFill/>
              <a:ln cap="flat" cmpd="sng" w="9525">
                <a:solidFill>
                  <a:srgbClr val="FF9900"/>
                </a:solidFill>
                <a:prstDash val="solid"/>
                <a:round/>
                <a:headEnd len="med" w="med" type="none"/>
                <a:tailEnd len="med" w="med" type="none"/>
              </a:ln>
            </p:spPr>
          </p:cxnSp>
          <p:cxnSp>
            <p:nvCxnSpPr>
              <p:cNvPr id="516" name="Google Shape;516;p2"/>
              <p:cNvCxnSpPr/>
              <p:nvPr/>
            </p:nvCxnSpPr>
            <p:spPr>
              <a:xfrm>
                <a:off x="3879" y="3830"/>
                <a:ext cx="3" cy="23"/>
              </a:xfrm>
              <a:prstGeom prst="straightConnector1">
                <a:avLst/>
              </a:prstGeom>
              <a:noFill/>
              <a:ln cap="flat" cmpd="sng" w="9525">
                <a:solidFill>
                  <a:srgbClr val="FF9900"/>
                </a:solidFill>
                <a:prstDash val="solid"/>
                <a:round/>
                <a:headEnd len="med" w="med" type="none"/>
                <a:tailEnd len="med" w="med" type="none"/>
              </a:ln>
            </p:spPr>
          </p:cxnSp>
          <p:cxnSp>
            <p:nvCxnSpPr>
              <p:cNvPr id="517" name="Google Shape;517;p2"/>
              <p:cNvCxnSpPr/>
              <p:nvPr/>
            </p:nvCxnSpPr>
            <p:spPr>
              <a:xfrm>
                <a:off x="3882" y="3865"/>
                <a:ext cx="1" cy="10"/>
              </a:xfrm>
              <a:prstGeom prst="straightConnector1">
                <a:avLst/>
              </a:prstGeom>
              <a:noFill/>
              <a:ln cap="flat" cmpd="sng" w="9525">
                <a:solidFill>
                  <a:srgbClr val="FF9900"/>
                </a:solidFill>
                <a:prstDash val="solid"/>
                <a:round/>
                <a:headEnd len="med" w="med" type="none"/>
                <a:tailEnd len="med" w="med" type="none"/>
              </a:ln>
            </p:spPr>
          </p:cxnSp>
          <p:cxnSp>
            <p:nvCxnSpPr>
              <p:cNvPr id="518" name="Google Shape;518;p2"/>
              <p:cNvCxnSpPr/>
              <p:nvPr/>
            </p:nvCxnSpPr>
            <p:spPr>
              <a:xfrm>
                <a:off x="3883" y="3896"/>
                <a:ext cx="1" cy="25"/>
              </a:xfrm>
              <a:prstGeom prst="straightConnector1">
                <a:avLst/>
              </a:prstGeom>
              <a:noFill/>
              <a:ln cap="flat" cmpd="sng" w="9525">
                <a:solidFill>
                  <a:srgbClr val="FF9900"/>
                </a:solidFill>
                <a:prstDash val="solid"/>
                <a:round/>
                <a:headEnd len="med" w="med" type="none"/>
                <a:tailEnd len="med" w="med" type="none"/>
              </a:ln>
            </p:spPr>
          </p:cxnSp>
          <p:cxnSp>
            <p:nvCxnSpPr>
              <p:cNvPr id="519" name="Google Shape;519;p2"/>
              <p:cNvCxnSpPr/>
              <p:nvPr/>
            </p:nvCxnSpPr>
            <p:spPr>
              <a:xfrm>
                <a:off x="3888" y="3932"/>
                <a:ext cx="0" cy="14"/>
              </a:xfrm>
              <a:prstGeom prst="straightConnector1">
                <a:avLst/>
              </a:prstGeom>
              <a:noFill/>
              <a:ln cap="flat" cmpd="sng" w="9525">
                <a:solidFill>
                  <a:srgbClr val="FF9900"/>
                </a:solidFill>
                <a:prstDash val="solid"/>
                <a:round/>
                <a:headEnd len="med" w="med" type="none"/>
                <a:tailEnd len="med" w="med" type="none"/>
              </a:ln>
            </p:spPr>
          </p:cxnSp>
          <p:cxnSp>
            <p:nvCxnSpPr>
              <p:cNvPr id="520" name="Google Shape;520;p2"/>
              <p:cNvCxnSpPr/>
              <p:nvPr/>
            </p:nvCxnSpPr>
            <p:spPr>
              <a:xfrm>
                <a:off x="3889" y="3967"/>
                <a:ext cx="2" cy="23"/>
              </a:xfrm>
              <a:prstGeom prst="straightConnector1">
                <a:avLst/>
              </a:prstGeom>
              <a:noFill/>
              <a:ln cap="flat" cmpd="sng" w="9525">
                <a:solidFill>
                  <a:srgbClr val="FF9900"/>
                </a:solidFill>
                <a:prstDash val="solid"/>
                <a:round/>
                <a:headEnd len="med" w="med" type="none"/>
                <a:tailEnd len="med" w="med" type="none"/>
              </a:ln>
            </p:spPr>
          </p:cxnSp>
          <p:cxnSp>
            <p:nvCxnSpPr>
              <p:cNvPr id="521" name="Google Shape;521;p2"/>
              <p:cNvCxnSpPr/>
              <p:nvPr/>
            </p:nvCxnSpPr>
            <p:spPr>
              <a:xfrm>
                <a:off x="3891" y="4002"/>
                <a:ext cx="2" cy="11"/>
              </a:xfrm>
              <a:prstGeom prst="straightConnector1">
                <a:avLst/>
              </a:prstGeom>
              <a:noFill/>
              <a:ln cap="flat" cmpd="sng" w="9525">
                <a:solidFill>
                  <a:srgbClr val="FF9900"/>
                </a:solidFill>
                <a:prstDash val="solid"/>
                <a:round/>
                <a:headEnd len="med" w="med" type="none"/>
                <a:tailEnd len="med" w="med" type="none"/>
              </a:ln>
            </p:spPr>
          </p:cxnSp>
          <p:cxnSp>
            <p:nvCxnSpPr>
              <p:cNvPr id="522" name="Google Shape;522;p2"/>
              <p:cNvCxnSpPr/>
              <p:nvPr/>
            </p:nvCxnSpPr>
            <p:spPr>
              <a:xfrm>
                <a:off x="3894" y="4034"/>
                <a:ext cx="1" cy="27"/>
              </a:xfrm>
              <a:prstGeom prst="straightConnector1">
                <a:avLst/>
              </a:prstGeom>
              <a:noFill/>
              <a:ln cap="flat" cmpd="sng" w="9525">
                <a:solidFill>
                  <a:srgbClr val="FF9900"/>
                </a:solidFill>
                <a:prstDash val="solid"/>
                <a:round/>
                <a:headEnd len="med" w="med" type="none"/>
                <a:tailEnd len="med" w="med" type="none"/>
              </a:ln>
            </p:spPr>
          </p:cxnSp>
          <p:cxnSp>
            <p:nvCxnSpPr>
              <p:cNvPr id="523" name="Google Shape;523;p2"/>
              <p:cNvCxnSpPr/>
              <p:nvPr/>
            </p:nvCxnSpPr>
            <p:spPr>
              <a:xfrm>
                <a:off x="3895" y="4071"/>
                <a:ext cx="3" cy="12"/>
              </a:xfrm>
              <a:prstGeom prst="straightConnector1">
                <a:avLst/>
              </a:prstGeom>
              <a:noFill/>
              <a:ln cap="flat" cmpd="sng" w="9525">
                <a:solidFill>
                  <a:srgbClr val="FF9900"/>
                </a:solidFill>
                <a:prstDash val="solid"/>
                <a:round/>
                <a:headEnd len="med" w="med" type="none"/>
                <a:tailEnd len="med" w="med" type="none"/>
              </a:ln>
            </p:spPr>
          </p:cxnSp>
          <p:cxnSp>
            <p:nvCxnSpPr>
              <p:cNvPr id="524" name="Google Shape;524;p2"/>
              <p:cNvCxnSpPr/>
              <p:nvPr/>
            </p:nvCxnSpPr>
            <p:spPr>
              <a:xfrm>
                <a:off x="3898" y="4105"/>
                <a:ext cx="4" cy="24"/>
              </a:xfrm>
              <a:prstGeom prst="straightConnector1">
                <a:avLst/>
              </a:prstGeom>
              <a:noFill/>
              <a:ln cap="flat" cmpd="sng" w="9525">
                <a:solidFill>
                  <a:srgbClr val="FF9900"/>
                </a:solidFill>
                <a:prstDash val="solid"/>
                <a:round/>
                <a:headEnd len="med" w="med" type="none"/>
                <a:tailEnd len="med" w="med" type="none"/>
              </a:ln>
            </p:spPr>
          </p:cxnSp>
        </p:grpSp>
        <p:grpSp>
          <p:nvGrpSpPr>
            <p:cNvPr id="525" name="Google Shape;525;p2"/>
            <p:cNvGrpSpPr/>
            <p:nvPr/>
          </p:nvGrpSpPr>
          <p:grpSpPr>
            <a:xfrm>
              <a:off x="4104" y="3550"/>
              <a:ext cx="1182" cy="105"/>
              <a:chOff x="4104" y="3550"/>
              <a:chExt cx="1182" cy="105"/>
            </a:xfrm>
          </p:grpSpPr>
          <p:cxnSp>
            <p:nvCxnSpPr>
              <p:cNvPr id="526" name="Google Shape;526;p2"/>
              <p:cNvCxnSpPr/>
              <p:nvPr/>
            </p:nvCxnSpPr>
            <p:spPr>
              <a:xfrm>
                <a:off x="4104" y="3550"/>
                <a:ext cx="1" cy="22"/>
              </a:xfrm>
              <a:prstGeom prst="straightConnector1">
                <a:avLst/>
              </a:prstGeom>
              <a:noFill/>
              <a:ln cap="flat" cmpd="sng" w="9525">
                <a:solidFill>
                  <a:srgbClr val="FF9900"/>
                </a:solidFill>
                <a:prstDash val="solid"/>
                <a:round/>
                <a:headEnd len="med" w="med" type="none"/>
                <a:tailEnd len="med" w="med" type="none"/>
              </a:ln>
            </p:spPr>
          </p:cxnSp>
          <p:cxnSp>
            <p:nvCxnSpPr>
              <p:cNvPr id="527" name="Google Shape;527;p2"/>
              <p:cNvCxnSpPr/>
              <p:nvPr/>
            </p:nvCxnSpPr>
            <p:spPr>
              <a:xfrm rot="10800000">
                <a:off x="4105" y="3596"/>
                <a:ext cx="0" cy="4"/>
              </a:xfrm>
              <a:prstGeom prst="straightConnector1">
                <a:avLst/>
              </a:prstGeom>
              <a:noFill/>
              <a:ln cap="flat" cmpd="sng" w="9525">
                <a:solidFill>
                  <a:srgbClr val="FF9900"/>
                </a:solidFill>
                <a:prstDash val="solid"/>
                <a:round/>
                <a:headEnd len="med" w="med" type="none"/>
                <a:tailEnd len="med" w="med" type="none"/>
              </a:ln>
            </p:spPr>
          </p:cxnSp>
          <p:cxnSp>
            <p:nvCxnSpPr>
              <p:cNvPr id="528" name="Google Shape;528;p2"/>
              <p:cNvCxnSpPr/>
              <p:nvPr/>
            </p:nvCxnSpPr>
            <p:spPr>
              <a:xfrm>
                <a:off x="4104" y="3619"/>
                <a:ext cx="1" cy="23"/>
              </a:xfrm>
              <a:prstGeom prst="straightConnector1">
                <a:avLst/>
              </a:prstGeom>
              <a:noFill/>
              <a:ln cap="flat" cmpd="sng" w="9525">
                <a:solidFill>
                  <a:srgbClr val="FF9900"/>
                </a:solidFill>
                <a:prstDash val="solid"/>
                <a:round/>
                <a:headEnd len="med" w="med" type="none"/>
                <a:tailEnd len="med" w="med" type="none"/>
              </a:ln>
            </p:spPr>
          </p:cxnSp>
          <p:sp>
            <p:nvSpPr>
              <p:cNvPr id="529" name="Google Shape;529;p2"/>
              <p:cNvSpPr/>
              <p:nvPr/>
            </p:nvSpPr>
            <p:spPr>
              <a:xfrm>
                <a:off x="4104" y="3654"/>
                <a:ext cx="9" cy="1"/>
              </a:xfrm>
              <a:custGeom>
                <a:rect b="b" l="l" r="r" t="t"/>
                <a:pathLst>
                  <a:path extrusionOk="0" h="2" w="7">
                    <a:moveTo>
                      <a:pt x="0" y="0"/>
                    </a:moveTo>
                    <a:lnTo>
                      <a:pt x="0" y="2"/>
                    </a:lnTo>
                    <a:lnTo>
                      <a:pt x="7" y="2"/>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530" name="Google Shape;530;p2"/>
              <p:cNvCxnSpPr/>
              <p:nvPr/>
            </p:nvCxnSpPr>
            <p:spPr>
              <a:xfrm flipH="1" rot="10800000">
                <a:off x="4133" y="3650"/>
                <a:ext cx="26" cy="4"/>
              </a:xfrm>
              <a:prstGeom prst="straightConnector1">
                <a:avLst/>
              </a:prstGeom>
              <a:noFill/>
              <a:ln cap="flat" cmpd="sng" w="9525">
                <a:solidFill>
                  <a:srgbClr val="FF9900"/>
                </a:solidFill>
                <a:prstDash val="solid"/>
                <a:round/>
                <a:headEnd len="med" w="med" type="none"/>
                <a:tailEnd len="med" w="med" type="none"/>
              </a:ln>
            </p:spPr>
          </p:cxnSp>
          <p:cxnSp>
            <p:nvCxnSpPr>
              <p:cNvPr id="531" name="Google Shape;531;p2"/>
              <p:cNvCxnSpPr/>
              <p:nvPr/>
            </p:nvCxnSpPr>
            <p:spPr>
              <a:xfrm>
                <a:off x="4170" y="3650"/>
                <a:ext cx="13" cy="0"/>
              </a:xfrm>
              <a:prstGeom prst="straightConnector1">
                <a:avLst/>
              </a:prstGeom>
              <a:noFill/>
              <a:ln cap="flat" cmpd="sng" w="9525">
                <a:solidFill>
                  <a:srgbClr val="FF9900"/>
                </a:solidFill>
                <a:prstDash val="solid"/>
                <a:round/>
                <a:headEnd len="med" w="med" type="none"/>
                <a:tailEnd len="med" w="med" type="none"/>
              </a:ln>
            </p:spPr>
          </p:cxnSp>
          <p:cxnSp>
            <p:nvCxnSpPr>
              <p:cNvPr id="532" name="Google Shape;532;p2"/>
              <p:cNvCxnSpPr/>
              <p:nvPr/>
            </p:nvCxnSpPr>
            <p:spPr>
              <a:xfrm flipH="1" rot="10800000">
                <a:off x="4204" y="3647"/>
                <a:ext cx="23" cy="1"/>
              </a:xfrm>
              <a:prstGeom prst="straightConnector1">
                <a:avLst/>
              </a:prstGeom>
              <a:noFill/>
              <a:ln cap="flat" cmpd="sng" w="9525">
                <a:solidFill>
                  <a:srgbClr val="FF9900"/>
                </a:solidFill>
                <a:prstDash val="solid"/>
                <a:round/>
                <a:headEnd len="med" w="med" type="none"/>
                <a:tailEnd len="med" w="med" type="none"/>
              </a:ln>
            </p:spPr>
          </p:cxnSp>
          <p:cxnSp>
            <p:nvCxnSpPr>
              <p:cNvPr id="533" name="Google Shape;533;p2"/>
              <p:cNvCxnSpPr/>
              <p:nvPr/>
            </p:nvCxnSpPr>
            <p:spPr>
              <a:xfrm flipH="1" rot="10800000">
                <a:off x="4238" y="3644"/>
                <a:ext cx="11" cy="3"/>
              </a:xfrm>
              <a:prstGeom prst="straightConnector1">
                <a:avLst/>
              </a:prstGeom>
              <a:noFill/>
              <a:ln cap="flat" cmpd="sng" w="9525">
                <a:solidFill>
                  <a:srgbClr val="FF9900"/>
                </a:solidFill>
                <a:prstDash val="solid"/>
                <a:round/>
                <a:headEnd len="med" w="med" type="none"/>
                <a:tailEnd len="med" w="med" type="none"/>
              </a:ln>
            </p:spPr>
          </p:cxnSp>
          <p:cxnSp>
            <p:nvCxnSpPr>
              <p:cNvPr id="534" name="Google Shape;534;p2"/>
              <p:cNvCxnSpPr/>
              <p:nvPr/>
            </p:nvCxnSpPr>
            <p:spPr>
              <a:xfrm flipH="1" rot="10800000">
                <a:off x="4272" y="3640"/>
                <a:ext cx="25" cy="2"/>
              </a:xfrm>
              <a:prstGeom prst="straightConnector1">
                <a:avLst/>
              </a:prstGeom>
              <a:noFill/>
              <a:ln cap="flat" cmpd="sng" w="9525">
                <a:solidFill>
                  <a:srgbClr val="FF9900"/>
                </a:solidFill>
                <a:prstDash val="solid"/>
                <a:round/>
                <a:headEnd len="med" w="med" type="none"/>
                <a:tailEnd len="med" w="med" type="none"/>
              </a:ln>
            </p:spPr>
          </p:cxnSp>
          <p:cxnSp>
            <p:nvCxnSpPr>
              <p:cNvPr id="535" name="Google Shape;535;p2"/>
              <p:cNvCxnSpPr/>
              <p:nvPr/>
            </p:nvCxnSpPr>
            <p:spPr>
              <a:xfrm>
                <a:off x="4307" y="3640"/>
                <a:ext cx="12" cy="0"/>
              </a:xfrm>
              <a:prstGeom prst="straightConnector1">
                <a:avLst/>
              </a:prstGeom>
              <a:noFill/>
              <a:ln cap="flat" cmpd="sng" w="9525">
                <a:solidFill>
                  <a:srgbClr val="FF9900"/>
                </a:solidFill>
                <a:prstDash val="solid"/>
                <a:round/>
                <a:headEnd len="med" w="med" type="none"/>
                <a:tailEnd len="med" w="med" type="none"/>
              </a:ln>
            </p:spPr>
          </p:cxnSp>
          <p:cxnSp>
            <p:nvCxnSpPr>
              <p:cNvPr id="536" name="Google Shape;536;p2"/>
              <p:cNvCxnSpPr/>
              <p:nvPr/>
            </p:nvCxnSpPr>
            <p:spPr>
              <a:xfrm flipH="1" rot="10800000">
                <a:off x="4341" y="3636"/>
                <a:ext cx="25" cy="1"/>
              </a:xfrm>
              <a:prstGeom prst="straightConnector1">
                <a:avLst/>
              </a:prstGeom>
              <a:noFill/>
              <a:ln cap="flat" cmpd="sng" w="9525">
                <a:solidFill>
                  <a:srgbClr val="FF9900"/>
                </a:solidFill>
                <a:prstDash val="solid"/>
                <a:round/>
                <a:headEnd len="med" w="med" type="none"/>
                <a:tailEnd len="med" w="med" type="none"/>
              </a:ln>
            </p:spPr>
          </p:cxnSp>
          <p:grpSp>
            <p:nvGrpSpPr>
              <p:cNvPr id="537" name="Google Shape;537;p2"/>
              <p:cNvGrpSpPr/>
              <p:nvPr/>
            </p:nvGrpSpPr>
            <p:grpSpPr>
              <a:xfrm>
                <a:off x="4378" y="3562"/>
                <a:ext cx="908" cy="74"/>
                <a:chOff x="4378" y="3562"/>
                <a:chExt cx="908" cy="74"/>
              </a:xfrm>
            </p:grpSpPr>
            <p:cxnSp>
              <p:nvCxnSpPr>
                <p:cNvPr id="538" name="Google Shape;538;p2"/>
                <p:cNvCxnSpPr/>
                <p:nvPr/>
              </p:nvCxnSpPr>
              <p:spPr>
                <a:xfrm flipH="1" rot="10800000">
                  <a:off x="4687" y="3608"/>
                  <a:ext cx="24" cy="4"/>
                </a:xfrm>
                <a:prstGeom prst="straightConnector1">
                  <a:avLst/>
                </a:prstGeom>
                <a:noFill/>
                <a:ln cap="flat" cmpd="sng" w="9525">
                  <a:solidFill>
                    <a:srgbClr val="FF9900"/>
                  </a:solidFill>
                  <a:prstDash val="solid"/>
                  <a:round/>
                  <a:headEnd len="med" w="med" type="none"/>
                  <a:tailEnd len="med" w="med" type="none"/>
                </a:ln>
              </p:spPr>
            </p:cxnSp>
            <p:grpSp>
              <p:nvGrpSpPr>
                <p:cNvPr id="539" name="Google Shape;539;p2"/>
                <p:cNvGrpSpPr/>
                <p:nvPr/>
              </p:nvGrpSpPr>
              <p:grpSpPr>
                <a:xfrm>
                  <a:off x="4378" y="3574"/>
                  <a:ext cx="746" cy="62"/>
                  <a:chOff x="4378" y="3574"/>
                  <a:chExt cx="746" cy="62"/>
                </a:xfrm>
              </p:grpSpPr>
              <p:cxnSp>
                <p:nvCxnSpPr>
                  <p:cNvPr id="540" name="Google Shape;540;p2"/>
                  <p:cNvCxnSpPr/>
                  <p:nvPr/>
                </p:nvCxnSpPr>
                <p:spPr>
                  <a:xfrm flipH="1" rot="10800000">
                    <a:off x="4378" y="3633"/>
                    <a:ext cx="10" cy="3"/>
                  </a:xfrm>
                  <a:prstGeom prst="straightConnector1">
                    <a:avLst/>
                  </a:prstGeom>
                  <a:noFill/>
                  <a:ln cap="flat" cmpd="sng" w="9525">
                    <a:solidFill>
                      <a:srgbClr val="FF9900"/>
                    </a:solidFill>
                    <a:prstDash val="solid"/>
                    <a:round/>
                    <a:headEnd len="med" w="med" type="none"/>
                    <a:tailEnd len="med" w="med" type="none"/>
                  </a:ln>
                </p:spPr>
              </p:cxnSp>
              <p:cxnSp>
                <p:nvCxnSpPr>
                  <p:cNvPr id="541" name="Google Shape;541;p2"/>
                  <p:cNvCxnSpPr/>
                  <p:nvPr/>
                </p:nvCxnSpPr>
                <p:spPr>
                  <a:xfrm>
                    <a:off x="4411" y="3630"/>
                    <a:ext cx="23" cy="2"/>
                  </a:xfrm>
                  <a:prstGeom prst="straightConnector1">
                    <a:avLst/>
                  </a:prstGeom>
                  <a:noFill/>
                  <a:ln cap="flat" cmpd="sng" w="9525">
                    <a:solidFill>
                      <a:srgbClr val="FF9900"/>
                    </a:solidFill>
                    <a:prstDash val="solid"/>
                    <a:round/>
                    <a:headEnd len="med" w="med" type="none"/>
                    <a:tailEnd len="med" w="med" type="none"/>
                  </a:ln>
                </p:spPr>
              </p:cxnSp>
              <p:cxnSp>
                <p:nvCxnSpPr>
                  <p:cNvPr id="542" name="Google Shape;542;p2"/>
                  <p:cNvCxnSpPr/>
                  <p:nvPr/>
                </p:nvCxnSpPr>
                <p:spPr>
                  <a:xfrm>
                    <a:off x="4443" y="3629"/>
                    <a:ext cx="16" cy="0"/>
                  </a:xfrm>
                  <a:prstGeom prst="straightConnector1">
                    <a:avLst/>
                  </a:prstGeom>
                  <a:noFill/>
                  <a:ln cap="flat" cmpd="sng" w="9525">
                    <a:solidFill>
                      <a:srgbClr val="FF9900"/>
                    </a:solidFill>
                    <a:prstDash val="solid"/>
                    <a:round/>
                    <a:headEnd len="med" w="med" type="none"/>
                    <a:tailEnd len="med" w="med" type="none"/>
                  </a:ln>
                </p:spPr>
              </p:cxnSp>
              <p:cxnSp>
                <p:nvCxnSpPr>
                  <p:cNvPr id="543" name="Google Shape;543;p2"/>
                  <p:cNvCxnSpPr/>
                  <p:nvPr/>
                </p:nvCxnSpPr>
                <p:spPr>
                  <a:xfrm flipH="1" rot="10800000">
                    <a:off x="4481" y="3622"/>
                    <a:ext cx="22" cy="4"/>
                  </a:xfrm>
                  <a:prstGeom prst="straightConnector1">
                    <a:avLst/>
                  </a:prstGeom>
                  <a:noFill/>
                  <a:ln cap="flat" cmpd="sng" w="9525">
                    <a:solidFill>
                      <a:srgbClr val="FF9900"/>
                    </a:solidFill>
                    <a:prstDash val="solid"/>
                    <a:round/>
                    <a:headEnd len="med" w="med" type="none"/>
                    <a:tailEnd len="med" w="med" type="none"/>
                  </a:ln>
                </p:spPr>
              </p:cxnSp>
              <p:cxnSp>
                <p:nvCxnSpPr>
                  <p:cNvPr id="544" name="Google Shape;544;p2"/>
                  <p:cNvCxnSpPr/>
                  <p:nvPr/>
                </p:nvCxnSpPr>
                <p:spPr>
                  <a:xfrm flipH="1" rot="10800000">
                    <a:off x="4514" y="3621"/>
                    <a:ext cx="11" cy="1"/>
                  </a:xfrm>
                  <a:prstGeom prst="straightConnector1">
                    <a:avLst/>
                  </a:prstGeom>
                  <a:noFill/>
                  <a:ln cap="flat" cmpd="sng" w="9525">
                    <a:solidFill>
                      <a:srgbClr val="FF9900"/>
                    </a:solidFill>
                    <a:prstDash val="solid"/>
                    <a:round/>
                    <a:headEnd len="med" w="med" type="none"/>
                    <a:tailEnd len="med" w="med" type="none"/>
                  </a:ln>
                </p:spPr>
              </p:cxnSp>
              <p:cxnSp>
                <p:nvCxnSpPr>
                  <p:cNvPr id="545" name="Google Shape;545;p2"/>
                  <p:cNvCxnSpPr/>
                  <p:nvPr/>
                </p:nvCxnSpPr>
                <p:spPr>
                  <a:xfrm flipH="1" rot="10800000">
                    <a:off x="4549" y="3619"/>
                    <a:ext cx="24" cy="2"/>
                  </a:xfrm>
                  <a:prstGeom prst="straightConnector1">
                    <a:avLst/>
                  </a:prstGeom>
                  <a:noFill/>
                  <a:ln cap="flat" cmpd="sng" w="9525">
                    <a:solidFill>
                      <a:srgbClr val="FF9900"/>
                    </a:solidFill>
                    <a:prstDash val="solid"/>
                    <a:round/>
                    <a:headEnd len="med" w="med" type="none"/>
                    <a:tailEnd len="med" w="med" type="none"/>
                  </a:ln>
                </p:spPr>
              </p:cxnSp>
              <p:cxnSp>
                <p:nvCxnSpPr>
                  <p:cNvPr id="546" name="Google Shape;546;p2"/>
                  <p:cNvCxnSpPr/>
                  <p:nvPr/>
                </p:nvCxnSpPr>
                <p:spPr>
                  <a:xfrm>
                    <a:off x="4584" y="3615"/>
                    <a:ext cx="12" cy="4"/>
                  </a:xfrm>
                  <a:prstGeom prst="straightConnector1">
                    <a:avLst/>
                  </a:prstGeom>
                  <a:noFill/>
                  <a:ln cap="flat" cmpd="sng" w="9525">
                    <a:solidFill>
                      <a:srgbClr val="FF9900"/>
                    </a:solidFill>
                    <a:prstDash val="solid"/>
                    <a:round/>
                    <a:headEnd len="med" w="med" type="none"/>
                    <a:tailEnd len="med" w="med" type="none"/>
                  </a:ln>
                </p:spPr>
              </p:cxnSp>
              <p:cxnSp>
                <p:nvCxnSpPr>
                  <p:cNvPr id="547" name="Google Shape;547;p2"/>
                  <p:cNvCxnSpPr/>
                  <p:nvPr/>
                </p:nvCxnSpPr>
                <p:spPr>
                  <a:xfrm flipH="1" rot="10800000">
                    <a:off x="4618" y="3613"/>
                    <a:ext cx="22" cy="2"/>
                  </a:xfrm>
                  <a:prstGeom prst="straightConnector1">
                    <a:avLst/>
                  </a:prstGeom>
                  <a:noFill/>
                  <a:ln cap="flat" cmpd="sng" w="9525">
                    <a:solidFill>
                      <a:srgbClr val="FF9900"/>
                    </a:solidFill>
                    <a:prstDash val="solid"/>
                    <a:round/>
                    <a:headEnd len="med" w="med" type="none"/>
                    <a:tailEnd len="med" w="med" type="none"/>
                  </a:ln>
                </p:spPr>
              </p:cxnSp>
              <p:cxnSp>
                <p:nvCxnSpPr>
                  <p:cNvPr id="548" name="Google Shape;548;p2"/>
                  <p:cNvCxnSpPr/>
                  <p:nvPr/>
                </p:nvCxnSpPr>
                <p:spPr>
                  <a:xfrm>
                    <a:off x="4652" y="3613"/>
                    <a:ext cx="13" cy="1"/>
                  </a:xfrm>
                  <a:prstGeom prst="straightConnector1">
                    <a:avLst/>
                  </a:prstGeom>
                  <a:noFill/>
                  <a:ln cap="flat" cmpd="sng" w="9525">
                    <a:solidFill>
                      <a:srgbClr val="FF9900"/>
                    </a:solidFill>
                    <a:prstDash val="solid"/>
                    <a:round/>
                    <a:headEnd len="med" w="med" type="none"/>
                    <a:tailEnd len="med" w="med" type="none"/>
                  </a:ln>
                </p:spPr>
              </p:cxnSp>
              <p:cxnSp>
                <p:nvCxnSpPr>
                  <p:cNvPr id="549" name="Google Shape;549;p2"/>
                  <p:cNvCxnSpPr/>
                  <p:nvPr/>
                </p:nvCxnSpPr>
                <p:spPr>
                  <a:xfrm>
                    <a:off x="4722" y="3605"/>
                    <a:ext cx="11" cy="2"/>
                  </a:xfrm>
                  <a:prstGeom prst="straightConnector1">
                    <a:avLst/>
                  </a:prstGeom>
                  <a:noFill/>
                  <a:ln cap="flat" cmpd="sng" w="9525">
                    <a:solidFill>
                      <a:srgbClr val="FF9900"/>
                    </a:solidFill>
                    <a:prstDash val="solid"/>
                    <a:round/>
                    <a:headEnd len="med" w="med" type="none"/>
                    <a:tailEnd len="med" w="med" type="none"/>
                  </a:ln>
                </p:spPr>
              </p:cxnSp>
              <p:cxnSp>
                <p:nvCxnSpPr>
                  <p:cNvPr id="550" name="Google Shape;550;p2"/>
                  <p:cNvCxnSpPr/>
                  <p:nvPr/>
                </p:nvCxnSpPr>
                <p:spPr>
                  <a:xfrm flipH="1" rot="10800000">
                    <a:off x="4755" y="3601"/>
                    <a:ext cx="25" cy="2"/>
                  </a:xfrm>
                  <a:prstGeom prst="straightConnector1">
                    <a:avLst/>
                  </a:prstGeom>
                  <a:noFill/>
                  <a:ln cap="flat" cmpd="sng" w="9525">
                    <a:solidFill>
                      <a:srgbClr val="FF9900"/>
                    </a:solidFill>
                    <a:prstDash val="solid"/>
                    <a:round/>
                    <a:headEnd len="med" w="med" type="none"/>
                    <a:tailEnd len="med" w="med" type="none"/>
                  </a:ln>
                </p:spPr>
              </p:cxnSp>
              <p:cxnSp>
                <p:nvCxnSpPr>
                  <p:cNvPr id="551" name="Google Shape;551;p2"/>
                  <p:cNvCxnSpPr/>
                  <p:nvPr/>
                </p:nvCxnSpPr>
                <p:spPr>
                  <a:xfrm>
                    <a:off x="4791" y="3601"/>
                    <a:ext cx="11" cy="1"/>
                  </a:xfrm>
                  <a:prstGeom prst="straightConnector1">
                    <a:avLst/>
                  </a:prstGeom>
                  <a:noFill/>
                  <a:ln cap="flat" cmpd="sng" w="9525">
                    <a:solidFill>
                      <a:srgbClr val="FF9900"/>
                    </a:solidFill>
                    <a:prstDash val="solid"/>
                    <a:round/>
                    <a:headEnd len="med" w="med" type="none"/>
                    <a:tailEnd len="med" w="med" type="none"/>
                  </a:ln>
                </p:spPr>
              </p:cxnSp>
              <p:cxnSp>
                <p:nvCxnSpPr>
                  <p:cNvPr id="552" name="Google Shape;552;p2"/>
                  <p:cNvCxnSpPr/>
                  <p:nvPr/>
                </p:nvCxnSpPr>
                <p:spPr>
                  <a:xfrm flipH="1" rot="10800000">
                    <a:off x="4825" y="3596"/>
                    <a:ext cx="23" cy="2"/>
                  </a:xfrm>
                  <a:prstGeom prst="straightConnector1">
                    <a:avLst/>
                  </a:prstGeom>
                  <a:noFill/>
                  <a:ln cap="flat" cmpd="sng" w="9525">
                    <a:solidFill>
                      <a:srgbClr val="FF9900"/>
                    </a:solidFill>
                    <a:prstDash val="solid"/>
                    <a:round/>
                    <a:headEnd len="med" w="med" type="none"/>
                    <a:tailEnd len="med" w="med" type="none"/>
                  </a:ln>
                </p:spPr>
              </p:cxnSp>
              <p:cxnSp>
                <p:nvCxnSpPr>
                  <p:cNvPr id="553" name="Google Shape;553;p2"/>
                  <p:cNvCxnSpPr/>
                  <p:nvPr/>
                </p:nvCxnSpPr>
                <p:spPr>
                  <a:xfrm flipH="1" rot="10800000">
                    <a:off x="4858" y="3594"/>
                    <a:ext cx="14" cy="2"/>
                  </a:xfrm>
                  <a:prstGeom prst="straightConnector1">
                    <a:avLst/>
                  </a:prstGeom>
                  <a:noFill/>
                  <a:ln cap="flat" cmpd="sng" w="9525">
                    <a:solidFill>
                      <a:srgbClr val="FF9900"/>
                    </a:solidFill>
                    <a:prstDash val="solid"/>
                    <a:round/>
                    <a:headEnd len="med" w="med" type="none"/>
                    <a:tailEnd len="med" w="med" type="none"/>
                  </a:ln>
                </p:spPr>
              </p:cxnSp>
              <p:cxnSp>
                <p:nvCxnSpPr>
                  <p:cNvPr id="554" name="Google Shape;554;p2"/>
                  <p:cNvCxnSpPr/>
                  <p:nvPr/>
                </p:nvCxnSpPr>
                <p:spPr>
                  <a:xfrm>
                    <a:off x="4895" y="3592"/>
                    <a:ext cx="22" cy="2"/>
                  </a:xfrm>
                  <a:prstGeom prst="straightConnector1">
                    <a:avLst/>
                  </a:prstGeom>
                  <a:noFill/>
                  <a:ln cap="flat" cmpd="sng" w="9525">
                    <a:solidFill>
                      <a:srgbClr val="FF9900"/>
                    </a:solidFill>
                    <a:prstDash val="solid"/>
                    <a:round/>
                    <a:headEnd len="med" w="med" type="none"/>
                    <a:tailEnd len="med" w="med" type="none"/>
                  </a:ln>
                </p:spPr>
              </p:cxnSp>
              <p:cxnSp>
                <p:nvCxnSpPr>
                  <p:cNvPr id="555" name="Google Shape;555;p2"/>
                  <p:cNvCxnSpPr/>
                  <p:nvPr/>
                </p:nvCxnSpPr>
                <p:spPr>
                  <a:xfrm>
                    <a:off x="4929" y="3589"/>
                    <a:ext cx="11" cy="2"/>
                  </a:xfrm>
                  <a:prstGeom prst="straightConnector1">
                    <a:avLst/>
                  </a:prstGeom>
                  <a:noFill/>
                  <a:ln cap="flat" cmpd="sng" w="9525">
                    <a:solidFill>
                      <a:srgbClr val="FF9900"/>
                    </a:solidFill>
                    <a:prstDash val="solid"/>
                    <a:round/>
                    <a:headEnd len="med" w="med" type="none"/>
                    <a:tailEnd len="med" w="med" type="none"/>
                  </a:ln>
                </p:spPr>
              </p:cxnSp>
              <p:cxnSp>
                <p:nvCxnSpPr>
                  <p:cNvPr id="556" name="Google Shape;556;p2"/>
                  <p:cNvCxnSpPr/>
                  <p:nvPr/>
                </p:nvCxnSpPr>
                <p:spPr>
                  <a:xfrm flipH="1" rot="10800000">
                    <a:off x="4965" y="3585"/>
                    <a:ext cx="23" cy="2"/>
                  </a:xfrm>
                  <a:prstGeom prst="straightConnector1">
                    <a:avLst/>
                  </a:prstGeom>
                  <a:noFill/>
                  <a:ln cap="flat" cmpd="sng" w="9525">
                    <a:solidFill>
                      <a:srgbClr val="FF9900"/>
                    </a:solidFill>
                    <a:prstDash val="solid"/>
                    <a:round/>
                    <a:headEnd len="med" w="med" type="none"/>
                    <a:tailEnd len="med" w="med" type="none"/>
                  </a:ln>
                </p:spPr>
              </p:cxnSp>
              <p:cxnSp>
                <p:nvCxnSpPr>
                  <p:cNvPr id="557" name="Google Shape;557;p2"/>
                  <p:cNvCxnSpPr/>
                  <p:nvPr/>
                </p:nvCxnSpPr>
                <p:spPr>
                  <a:xfrm flipH="1" rot="10800000">
                    <a:off x="4998" y="3584"/>
                    <a:ext cx="13" cy="1"/>
                  </a:xfrm>
                  <a:prstGeom prst="straightConnector1">
                    <a:avLst/>
                  </a:prstGeom>
                  <a:noFill/>
                  <a:ln cap="flat" cmpd="sng" w="9525">
                    <a:solidFill>
                      <a:srgbClr val="FF9900"/>
                    </a:solidFill>
                    <a:prstDash val="solid"/>
                    <a:round/>
                    <a:headEnd len="med" w="med" type="none"/>
                    <a:tailEnd len="med" w="med" type="none"/>
                  </a:ln>
                </p:spPr>
              </p:cxnSp>
              <p:cxnSp>
                <p:nvCxnSpPr>
                  <p:cNvPr id="558" name="Google Shape;558;p2"/>
                  <p:cNvCxnSpPr/>
                  <p:nvPr/>
                </p:nvCxnSpPr>
                <p:spPr>
                  <a:xfrm flipH="1" rot="10800000">
                    <a:off x="5033" y="3580"/>
                    <a:ext cx="20" cy="4"/>
                  </a:xfrm>
                  <a:prstGeom prst="straightConnector1">
                    <a:avLst/>
                  </a:prstGeom>
                  <a:noFill/>
                  <a:ln cap="flat" cmpd="sng" w="9525">
                    <a:solidFill>
                      <a:srgbClr val="FF9900"/>
                    </a:solidFill>
                    <a:prstDash val="solid"/>
                    <a:round/>
                    <a:headEnd len="med" w="med" type="none"/>
                    <a:tailEnd len="med" w="med" type="none"/>
                  </a:ln>
                </p:spPr>
              </p:cxnSp>
              <p:cxnSp>
                <p:nvCxnSpPr>
                  <p:cNvPr id="559" name="Google Shape;559;p2"/>
                  <p:cNvCxnSpPr/>
                  <p:nvPr/>
                </p:nvCxnSpPr>
                <p:spPr>
                  <a:xfrm>
                    <a:off x="5067" y="3579"/>
                    <a:ext cx="13" cy="1"/>
                  </a:xfrm>
                  <a:prstGeom prst="straightConnector1">
                    <a:avLst/>
                  </a:prstGeom>
                  <a:noFill/>
                  <a:ln cap="flat" cmpd="sng" w="9525">
                    <a:solidFill>
                      <a:srgbClr val="FF9900"/>
                    </a:solidFill>
                    <a:prstDash val="solid"/>
                    <a:round/>
                    <a:headEnd len="med" w="med" type="none"/>
                    <a:tailEnd len="med" w="med" type="none"/>
                  </a:ln>
                </p:spPr>
              </p:cxnSp>
              <p:cxnSp>
                <p:nvCxnSpPr>
                  <p:cNvPr id="560" name="Google Shape;560;p2"/>
                  <p:cNvCxnSpPr/>
                  <p:nvPr/>
                </p:nvCxnSpPr>
                <p:spPr>
                  <a:xfrm flipH="1" rot="10800000">
                    <a:off x="5102" y="3574"/>
                    <a:ext cx="22" cy="2"/>
                  </a:xfrm>
                  <a:prstGeom prst="straightConnector1">
                    <a:avLst/>
                  </a:prstGeom>
                  <a:noFill/>
                  <a:ln cap="flat" cmpd="sng" w="9525">
                    <a:solidFill>
                      <a:srgbClr val="FF9900"/>
                    </a:solidFill>
                    <a:prstDash val="solid"/>
                    <a:round/>
                    <a:headEnd len="med" w="med" type="none"/>
                    <a:tailEnd len="med" w="med" type="none"/>
                  </a:ln>
                </p:spPr>
              </p:cxnSp>
            </p:grpSp>
            <p:cxnSp>
              <p:nvCxnSpPr>
                <p:cNvPr id="561" name="Google Shape;561;p2"/>
                <p:cNvCxnSpPr/>
                <p:nvPr/>
              </p:nvCxnSpPr>
              <p:spPr>
                <a:xfrm flipH="1" rot="10800000">
                  <a:off x="5135" y="3572"/>
                  <a:ext cx="11" cy="2"/>
                </a:xfrm>
                <a:prstGeom prst="straightConnector1">
                  <a:avLst/>
                </a:prstGeom>
                <a:noFill/>
                <a:ln cap="flat" cmpd="sng" w="9525">
                  <a:solidFill>
                    <a:srgbClr val="FF9900"/>
                  </a:solidFill>
                  <a:prstDash val="solid"/>
                  <a:round/>
                  <a:headEnd len="med" w="med" type="none"/>
                  <a:tailEnd len="med" w="med" type="none"/>
                </a:ln>
              </p:spPr>
            </p:cxnSp>
            <p:cxnSp>
              <p:nvCxnSpPr>
                <p:cNvPr id="562" name="Google Shape;562;p2"/>
                <p:cNvCxnSpPr/>
                <p:nvPr/>
              </p:nvCxnSpPr>
              <p:spPr>
                <a:xfrm flipH="1" rot="10800000">
                  <a:off x="5170" y="3569"/>
                  <a:ext cx="25" cy="3"/>
                </a:xfrm>
                <a:prstGeom prst="straightConnector1">
                  <a:avLst/>
                </a:prstGeom>
                <a:noFill/>
                <a:ln cap="flat" cmpd="sng" w="9525">
                  <a:solidFill>
                    <a:srgbClr val="FF9900"/>
                  </a:solidFill>
                  <a:prstDash val="solid"/>
                  <a:round/>
                  <a:headEnd len="med" w="med" type="none"/>
                  <a:tailEnd len="med" w="med" type="none"/>
                </a:ln>
              </p:spPr>
            </p:cxnSp>
            <p:cxnSp>
              <p:nvCxnSpPr>
                <p:cNvPr id="563" name="Google Shape;563;p2"/>
                <p:cNvCxnSpPr/>
                <p:nvPr/>
              </p:nvCxnSpPr>
              <p:spPr>
                <a:xfrm>
                  <a:off x="5205" y="3567"/>
                  <a:ext cx="12" cy="2"/>
                </a:xfrm>
                <a:prstGeom prst="straightConnector1">
                  <a:avLst/>
                </a:prstGeom>
                <a:noFill/>
                <a:ln cap="flat" cmpd="sng" w="9525">
                  <a:solidFill>
                    <a:srgbClr val="FF9900"/>
                  </a:solidFill>
                  <a:prstDash val="solid"/>
                  <a:round/>
                  <a:headEnd len="med" w="med" type="none"/>
                  <a:tailEnd len="med" w="med" type="none"/>
                </a:ln>
              </p:spPr>
            </p:cxnSp>
            <p:cxnSp>
              <p:nvCxnSpPr>
                <p:cNvPr id="564" name="Google Shape;564;p2"/>
                <p:cNvCxnSpPr/>
                <p:nvPr/>
              </p:nvCxnSpPr>
              <p:spPr>
                <a:xfrm flipH="1" rot="10800000">
                  <a:off x="5239" y="3562"/>
                  <a:ext cx="21" cy="4"/>
                </a:xfrm>
                <a:prstGeom prst="straightConnector1">
                  <a:avLst/>
                </a:prstGeom>
                <a:noFill/>
                <a:ln cap="flat" cmpd="sng" w="9525">
                  <a:solidFill>
                    <a:srgbClr val="FF9900"/>
                  </a:solidFill>
                  <a:prstDash val="solid"/>
                  <a:round/>
                  <a:headEnd len="med" w="med" type="none"/>
                  <a:tailEnd len="med" w="med" type="none"/>
                </a:ln>
              </p:spPr>
            </p:cxnSp>
            <p:cxnSp>
              <p:nvCxnSpPr>
                <p:cNvPr id="565" name="Google Shape;565;p2"/>
                <p:cNvCxnSpPr/>
                <p:nvPr/>
              </p:nvCxnSpPr>
              <p:spPr>
                <a:xfrm>
                  <a:off x="5274" y="3562"/>
                  <a:ext cx="12" cy="0"/>
                </a:xfrm>
                <a:prstGeom prst="straightConnector1">
                  <a:avLst/>
                </a:prstGeom>
                <a:noFill/>
                <a:ln cap="flat" cmpd="sng" w="9525">
                  <a:solidFill>
                    <a:srgbClr val="FF9900"/>
                  </a:solidFill>
                  <a:prstDash val="solid"/>
                  <a:round/>
                  <a:headEnd len="med" w="med" type="none"/>
                  <a:tailEnd len="med" w="med" type="none"/>
                </a:ln>
              </p:spPr>
            </p:cxnSp>
          </p:grpSp>
        </p:grpSp>
      </p:grpSp>
      <p:cxnSp>
        <p:nvCxnSpPr>
          <p:cNvPr id="566" name="Google Shape;566;p2"/>
          <p:cNvCxnSpPr/>
          <p:nvPr/>
        </p:nvCxnSpPr>
        <p:spPr>
          <a:xfrm flipH="1" rot="10800000">
            <a:off x="7562851" y="2378869"/>
            <a:ext cx="26194" cy="4763"/>
          </a:xfrm>
          <a:prstGeom prst="straightConnector1">
            <a:avLst/>
          </a:prstGeom>
          <a:noFill/>
          <a:ln cap="flat" cmpd="sng" w="9525">
            <a:solidFill>
              <a:srgbClr val="FF9900"/>
            </a:solidFill>
            <a:prstDash val="solid"/>
            <a:round/>
            <a:headEnd len="med" w="med" type="none"/>
            <a:tailEnd len="med" w="med" type="none"/>
          </a:ln>
        </p:spPr>
      </p:cxnSp>
      <p:cxnSp>
        <p:nvCxnSpPr>
          <p:cNvPr id="567" name="Google Shape;567;p2"/>
          <p:cNvCxnSpPr/>
          <p:nvPr/>
        </p:nvCxnSpPr>
        <p:spPr>
          <a:xfrm flipH="1" rot="10800000">
            <a:off x="7603333" y="2375299"/>
            <a:ext cx="13097" cy="1190"/>
          </a:xfrm>
          <a:prstGeom prst="straightConnector1">
            <a:avLst/>
          </a:prstGeom>
          <a:noFill/>
          <a:ln cap="flat" cmpd="sng" w="9525">
            <a:solidFill>
              <a:srgbClr val="FF9900"/>
            </a:solidFill>
            <a:prstDash val="solid"/>
            <a:round/>
            <a:headEnd len="med" w="med" type="none"/>
            <a:tailEnd len="med" w="med" type="none"/>
          </a:ln>
        </p:spPr>
      </p:cxnSp>
      <p:cxnSp>
        <p:nvCxnSpPr>
          <p:cNvPr id="568" name="Google Shape;568;p2"/>
          <p:cNvCxnSpPr/>
          <p:nvPr/>
        </p:nvCxnSpPr>
        <p:spPr>
          <a:xfrm>
            <a:off x="7629525" y="2371726"/>
            <a:ext cx="14288" cy="3572"/>
          </a:xfrm>
          <a:prstGeom prst="straightConnector1">
            <a:avLst/>
          </a:prstGeom>
          <a:noFill/>
          <a:ln cap="flat" cmpd="sng" w="9525">
            <a:solidFill>
              <a:srgbClr val="FF9900"/>
            </a:solidFill>
            <a:prstDash val="solid"/>
            <a:round/>
            <a:headEnd len="med" w="med" type="none"/>
            <a:tailEnd len="med" w="med" type="none"/>
          </a:ln>
        </p:spPr>
      </p:cxnSp>
      <p:cxnSp>
        <p:nvCxnSpPr>
          <p:cNvPr id="569" name="Google Shape;569;p2"/>
          <p:cNvCxnSpPr/>
          <p:nvPr/>
        </p:nvCxnSpPr>
        <p:spPr>
          <a:xfrm flipH="1" rot="10800000">
            <a:off x="7670007" y="2362200"/>
            <a:ext cx="26194" cy="4763"/>
          </a:xfrm>
          <a:prstGeom prst="straightConnector1">
            <a:avLst/>
          </a:prstGeom>
          <a:noFill/>
          <a:ln cap="flat" cmpd="sng" w="9525">
            <a:solidFill>
              <a:srgbClr val="FF9900"/>
            </a:solidFill>
            <a:prstDash val="solid"/>
            <a:round/>
            <a:headEnd len="med" w="med" type="none"/>
            <a:tailEnd len="med" w="med" type="none"/>
          </a:ln>
        </p:spPr>
      </p:cxnSp>
      <p:cxnSp>
        <p:nvCxnSpPr>
          <p:cNvPr id="570" name="Google Shape;570;p2"/>
          <p:cNvCxnSpPr/>
          <p:nvPr/>
        </p:nvCxnSpPr>
        <p:spPr>
          <a:xfrm flipH="1" rot="10800000">
            <a:off x="7710487" y="2358628"/>
            <a:ext cx="15479" cy="3572"/>
          </a:xfrm>
          <a:prstGeom prst="straightConnector1">
            <a:avLst/>
          </a:prstGeom>
          <a:noFill/>
          <a:ln cap="flat" cmpd="sng" w="9525">
            <a:solidFill>
              <a:srgbClr val="FF9900"/>
            </a:solidFill>
            <a:prstDash val="solid"/>
            <a:round/>
            <a:headEnd len="med" w="med" type="none"/>
            <a:tailEnd len="med" w="med" type="none"/>
          </a:ln>
        </p:spPr>
      </p:cxnSp>
      <p:cxnSp>
        <p:nvCxnSpPr>
          <p:cNvPr id="571" name="Google Shape;571;p2"/>
          <p:cNvCxnSpPr/>
          <p:nvPr/>
        </p:nvCxnSpPr>
        <p:spPr>
          <a:xfrm flipH="1" rot="10800000">
            <a:off x="7739062" y="2353867"/>
            <a:ext cx="14288" cy="1190"/>
          </a:xfrm>
          <a:prstGeom prst="straightConnector1">
            <a:avLst/>
          </a:prstGeom>
          <a:noFill/>
          <a:ln cap="flat" cmpd="sng" w="9525">
            <a:solidFill>
              <a:srgbClr val="FF9900"/>
            </a:solidFill>
            <a:prstDash val="solid"/>
            <a:round/>
            <a:headEnd len="med" w="med" type="none"/>
            <a:tailEnd len="med" w="med" type="none"/>
          </a:ln>
        </p:spPr>
      </p:cxnSp>
      <p:cxnSp>
        <p:nvCxnSpPr>
          <p:cNvPr id="572" name="Google Shape;572;p2"/>
          <p:cNvCxnSpPr/>
          <p:nvPr/>
        </p:nvCxnSpPr>
        <p:spPr>
          <a:xfrm flipH="1" rot="10800000">
            <a:off x="7779545" y="2344342"/>
            <a:ext cx="27385" cy="5953"/>
          </a:xfrm>
          <a:prstGeom prst="straightConnector1">
            <a:avLst/>
          </a:prstGeom>
          <a:noFill/>
          <a:ln cap="flat" cmpd="sng" w="9525">
            <a:solidFill>
              <a:srgbClr val="FF9900"/>
            </a:solidFill>
            <a:prstDash val="solid"/>
            <a:round/>
            <a:headEnd len="med" w="med" type="none"/>
            <a:tailEnd len="med" w="med" type="none"/>
          </a:ln>
        </p:spPr>
      </p:cxnSp>
      <p:cxnSp>
        <p:nvCxnSpPr>
          <p:cNvPr id="573" name="Google Shape;573;p2"/>
          <p:cNvCxnSpPr/>
          <p:nvPr/>
        </p:nvCxnSpPr>
        <p:spPr>
          <a:xfrm>
            <a:off x="7818835" y="2341961"/>
            <a:ext cx="13097" cy="1190"/>
          </a:xfrm>
          <a:prstGeom prst="straightConnector1">
            <a:avLst/>
          </a:prstGeom>
          <a:noFill/>
          <a:ln cap="flat" cmpd="sng" w="9525">
            <a:solidFill>
              <a:srgbClr val="FF9900"/>
            </a:solidFill>
            <a:prstDash val="solid"/>
            <a:round/>
            <a:headEnd len="med" w="med" type="none"/>
            <a:tailEnd len="med" w="med" type="none"/>
          </a:ln>
        </p:spPr>
      </p:cxnSp>
      <p:cxnSp>
        <p:nvCxnSpPr>
          <p:cNvPr id="574" name="Google Shape;574;p2"/>
          <p:cNvCxnSpPr/>
          <p:nvPr/>
        </p:nvCxnSpPr>
        <p:spPr>
          <a:xfrm flipH="1">
            <a:off x="1379935" y="1641873"/>
            <a:ext cx="19050" cy="16669"/>
          </a:xfrm>
          <a:prstGeom prst="straightConnector1">
            <a:avLst/>
          </a:prstGeom>
          <a:noFill/>
          <a:ln cap="flat" cmpd="sng" w="9525">
            <a:solidFill>
              <a:srgbClr val="DAFF24"/>
            </a:solidFill>
            <a:prstDash val="solid"/>
            <a:round/>
            <a:headEnd len="med" w="med" type="none"/>
            <a:tailEnd len="med" w="med" type="none"/>
          </a:ln>
        </p:spPr>
      </p:cxnSp>
      <p:grpSp>
        <p:nvGrpSpPr>
          <p:cNvPr id="575" name="Google Shape;575;p2"/>
          <p:cNvGrpSpPr/>
          <p:nvPr/>
        </p:nvGrpSpPr>
        <p:grpSpPr>
          <a:xfrm>
            <a:off x="1275161" y="1671639"/>
            <a:ext cx="97631" cy="432197"/>
            <a:chOff x="167" y="1632"/>
            <a:chExt cx="82" cy="363"/>
          </a:xfrm>
        </p:grpSpPr>
        <p:cxnSp>
          <p:nvCxnSpPr>
            <p:cNvPr id="576" name="Google Shape;576;p2"/>
            <p:cNvCxnSpPr/>
            <p:nvPr/>
          </p:nvCxnSpPr>
          <p:spPr>
            <a:xfrm flipH="1">
              <a:off x="239" y="1632"/>
              <a:ext cx="10" cy="3"/>
            </a:xfrm>
            <a:prstGeom prst="straightConnector1">
              <a:avLst/>
            </a:prstGeom>
            <a:noFill/>
            <a:ln cap="flat" cmpd="sng" w="9525">
              <a:solidFill>
                <a:srgbClr val="FF9900"/>
              </a:solidFill>
              <a:prstDash val="solid"/>
              <a:round/>
              <a:headEnd len="med" w="med" type="none"/>
              <a:tailEnd len="med" w="med" type="none"/>
            </a:ln>
          </p:spPr>
        </p:cxnSp>
        <p:cxnSp>
          <p:nvCxnSpPr>
            <p:cNvPr id="577" name="Google Shape;577;p2"/>
            <p:cNvCxnSpPr/>
            <p:nvPr/>
          </p:nvCxnSpPr>
          <p:spPr>
            <a:xfrm flipH="1">
              <a:off x="233" y="1660"/>
              <a:ext cx="2" cy="21"/>
            </a:xfrm>
            <a:prstGeom prst="straightConnector1">
              <a:avLst/>
            </a:prstGeom>
            <a:noFill/>
            <a:ln cap="flat" cmpd="sng" w="9525">
              <a:solidFill>
                <a:srgbClr val="FF9900"/>
              </a:solidFill>
              <a:prstDash val="solid"/>
              <a:round/>
              <a:headEnd len="med" w="med" type="none"/>
              <a:tailEnd len="med" w="med" type="none"/>
            </a:ln>
          </p:spPr>
        </p:cxnSp>
        <p:cxnSp>
          <p:nvCxnSpPr>
            <p:cNvPr id="578" name="Google Shape;578;p2"/>
            <p:cNvCxnSpPr/>
            <p:nvPr/>
          </p:nvCxnSpPr>
          <p:spPr>
            <a:xfrm flipH="1">
              <a:off x="230" y="1693"/>
              <a:ext cx="3" cy="12"/>
            </a:xfrm>
            <a:prstGeom prst="straightConnector1">
              <a:avLst/>
            </a:prstGeom>
            <a:noFill/>
            <a:ln cap="flat" cmpd="sng" w="9525">
              <a:solidFill>
                <a:srgbClr val="FF9900"/>
              </a:solidFill>
              <a:prstDash val="solid"/>
              <a:round/>
              <a:headEnd len="med" w="med" type="none"/>
              <a:tailEnd len="med" w="med" type="none"/>
            </a:ln>
          </p:spPr>
        </p:cxnSp>
        <p:cxnSp>
          <p:nvCxnSpPr>
            <p:cNvPr id="579" name="Google Shape;579;p2"/>
            <p:cNvCxnSpPr/>
            <p:nvPr/>
          </p:nvCxnSpPr>
          <p:spPr>
            <a:xfrm flipH="1">
              <a:off x="225" y="1730"/>
              <a:ext cx="3" cy="21"/>
            </a:xfrm>
            <a:prstGeom prst="straightConnector1">
              <a:avLst/>
            </a:prstGeom>
            <a:noFill/>
            <a:ln cap="flat" cmpd="sng" w="9525">
              <a:solidFill>
                <a:srgbClr val="FF9900"/>
              </a:solidFill>
              <a:prstDash val="solid"/>
              <a:round/>
              <a:headEnd len="med" w="med" type="none"/>
              <a:tailEnd len="med" w="med" type="none"/>
            </a:ln>
          </p:spPr>
        </p:cxnSp>
        <p:cxnSp>
          <p:nvCxnSpPr>
            <p:cNvPr id="580" name="Google Shape;580;p2"/>
            <p:cNvCxnSpPr/>
            <p:nvPr/>
          </p:nvCxnSpPr>
          <p:spPr>
            <a:xfrm>
              <a:off x="225" y="1763"/>
              <a:ext cx="0" cy="11"/>
            </a:xfrm>
            <a:prstGeom prst="straightConnector1">
              <a:avLst/>
            </a:prstGeom>
            <a:noFill/>
            <a:ln cap="flat" cmpd="sng" w="9525">
              <a:solidFill>
                <a:srgbClr val="FF9900"/>
              </a:solidFill>
              <a:prstDash val="solid"/>
              <a:round/>
              <a:headEnd len="med" w="med" type="none"/>
              <a:tailEnd len="med" w="med" type="none"/>
            </a:ln>
          </p:spPr>
        </p:cxnSp>
        <p:cxnSp>
          <p:nvCxnSpPr>
            <p:cNvPr id="581" name="Google Shape;581;p2"/>
            <p:cNvCxnSpPr/>
            <p:nvPr/>
          </p:nvCxnSpPr>
          <p:spPr>
            <a:xfrm flipH="1">
              <a:off x="218" y="1797"/>
              <a:ext cx="3" cy="22"/>
            </a:xfrm>
            <a:prstGeom prst="straightConnector1">
              <a:avLst/>
            </a:prstGeom>
            <a:noFill/>
            <a:ln cap="flat" cmpd="sng" w="9525">
              <a:solidFill>
                <a:srgbClr val="FF9900"/>
              </a:solidFill>
              <a:prstDash val="solid"/>
              <a:round/>
              <a:headEnd len="med" w="med" type="none"/>
              <a:tailEnd len="med" w="med" type="none"/>
            </a:ln>
          </p:spPr>
        </p:cxnSp>
        <p:cxnSp>
          <p:nvCxnSpPr>
            <p:cNvPr id="582" name="Google Shape;582;p2"/>
            <p:cNvCxnSpPr/>
            <p:nvPr/>
          </p:nvCxnSpPr>
          <p:spPr>
            <a:xfrm>
              <a:off x="216" y="1832"/>
              <a:ext cx="2" cy="12"/>
            </a:xfrm>
            <a:prstGeom prst="straightConnector1">
              <a:avLst/>
            </a:prstGeom>
            <a:noFill/>
            <a:ln cap="flat" cmpd="sng" w="9525">
              <a:solidFill>
                <a:srgbClr val="FF9900"/>
              </a:solidFill>
              <a:prstDash val="solid"/>
              <a:round/>
              <a:headEnd len="med" w="med" type="none"/>
              <a:tailEnd len="med" w="med" type="none"/>
            </a:ln>
          </p:spPr>
        </p:cxnSp>
        <p:sp>
          <p:nvSpPr>
            <p:cNvPr id="583" name="Google Shape;583;p2"/>
            <p:cNvSpPr/>
            <p:nvPr/>
          </p:nvSpPr>
          <p:spPr>
            <a:xfrm>
              <a:off x="206" y="1866"/>
              <a:ext cx="8" cy="20"/>
            </a:xfrm>
            <a:custGeom>
              <a:rect b="b" l="l" r="r" t="t"/>
              <a:pathLst>
                <a:path extrusionOk="0" h="17" w="7">
                  <a:moveTo>
                    <a:pt x="7" y="0"/>
                  </a:moveTo>
                  <a:lnTo>
                    <a:pt x="5" y="8"/>
                  </a:lnTo>
                  <a:lnTo>
                    <a:pt x="0" y="17"/>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584" name="Google Shape;584;p2"/>
            <p:cNvCxnSpPr/>
            <p:nvPr/>
          </p:nvCxnSpPr>
          <p:spPr>
            <a:xfrm flipH="1">
              <a:off x="192" y="1896"/>
              <a:ext cx="7" cy="11"/>
            </a:xfrm>
            <a:prstGeom prst="straightConnector1">
              <a:avLst/>
            </a:prstGeom>
            <a:noFill/>
            <a:ln cap="flat" cmpd="sng" w="9525">
              <a:solidFill>
                <a:srgbClr val="FF9900"/>
              </a:solidFill>
              <a:prstDash val="solid"/>
              <a:round/>
              <a:headEnd len="med" w="med" type="none"/>
              <a:tailEnd len="med" w="med" type="none"/>
            </a:ln>
          </p:spPr>
        </p:cxnSp>
        <p:cxnSp>
          <p:nvCxnSpPr>
            <p:cNvPr id="585" name="Google Shape;585;p2"/>
            <p:cNvCxnSpPr/>
            <p:nvPr/>
          </p:nvCxnSpPr>
          <p:spPr>
            <a:xfrm flipH="1">
              <a:off x="167" y="1925"/>
              <a:ext cx="14" cy="20"/>
            </a:xfrm>
            <a:prstGeom prst="straightConnector1">
              <a:avLst/>
            </a:prstGeom>
            <a:noFill/>
            <a:ln cap="flat" cmpd="sng" w="9525">
              <a:solidFill>
                <a:srgbClr val="FF9900"/>
              </a:solidFill>
              <a:prstDash val="solid"/>
              <a:round/>
              <a:headEnd len="med" w="med" type="none"/>
              <a:tailEnd len="med" w="med" type="none"/>
            </a:ln>
          </p:spPr>
        </p:cxnSp>
        <p:cxnSp>
          <p:nvCxnSpPr>
            <p:cNvPr id="586" name="Google Shape;586;p2"/>
            <p:cNvCxnSpPr/>
            <p:nvPr/>
          </p:nvCxnSpPr>
          <p:spPr>
            <a:xfrm>
              <a:off x="167" y="1957"/>
              <a:ext cx="5" cy="9"/>
            </a:xfrm>
            <a:prstGeom prst="straightConnector1">
              <a:avLst/>
            </a:prstGeom>
            <a:noFill/>
            <a:ln cap="flat" cmpd="sng" w="9525">
              <a:solidFill>
                <a:srgbClr val="FF9900"/>
              </a:solidFill>
              <a:prstDash val="solid"/>
              <a:round/>
              <a:headEnd len="med" w="med" type="none"/>
              <a:tailEnd len="med" w="med" type="none"/>
            </a:ln>
          </p:spPr>
        </p:cxnSp>
        <p:cxnSp>
          <p:nvCxnSpPr>
            <p:cNvPr id="587" name="Google Shape;587;p2"/>
            <p:cNvCxnSpPr/>
            <p:nvPr/>
          </p:nvCxnSpPr>
          <p:spPr>
            <a:xfrm>
              <a:off x="177" y="1987"/>
              <a:ext cx="1" cy="8"/>
            </a:xfrm>
            <a:prstGeom prst="straightConnector1">
              <a:avLst/>
            </a:prstGeom>
            <a:noFill/>
            <a:ln cap="flat" cmpd="sng" w="9525">
              <a:solidFill>
                <a:srgbClr val="FF9900"/>
              </a:solidFill>
              <a:prstDash val="solid"/>
              <a:round/>
              <a:headEnd len="med" w="med" type="none"/>
              <a:tailEnd len="med" w="med" type="none"/>
            </a:ln>
          </p:spPr>
        </p:cxnSp>
      </p:grpSp>
      <p:sp>
        <p:nvSpPr>
          <p:cNvPr id="588" name="Google Shape;588;p2"/>
          <p:cNvSpPr/>
          <p:nvPr/>
        </p:nvSpPr>
        <p:spPr>
          <a:xfrm rot="-4260000">
            <a:off x="3213747" y="2861839"/>
            <a:ext cx="30458"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chemeClr val="lt1"/>
                </a:solidFill>
                <a:latin typeface="Questrial"/>
                <a:ea typeface="Questrial"/>
                <a:cs typeface="Questrial"/>
                <a:sym typeface="Questrial"/>
              </a:rPr>
              <a:t> </a:t>
            </a:r>
            <a:endParaRPr b="0" i="0" sz="2025" u="none" cap="none" strike="noStrike">
              <a:solidFill>
                <a:schemeClr val="lt1"/>
              </a:solidFill>
              <a:latin typeface="Times New Roman"/>
              <a:ea typeface="Times New Roman"/>
              <a:cs typeface="Times New Roman"/>
              <a:sym typeface="Times New Roman"/>
            </a:endParaRPr>
          </a:p>
        </p:txBody>
      </p:sp>
      <p:sp>
        <p:nvSpPr>
          <p:cNvPr id="589" name="Google Shape;589;p2"/>
          <p:cNvSpPr/>
          <p:nvPr/>
        </p:nvSpPr>
        <p:spPr>
          <a:xfrm rot="-4260000">
            <a:off x="3139333" y="2807070"/>
            <a:ext cx="30458"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chemeClr val="lt1"/>
                </a:solidFill>
                <a:latin typeface="Questrial"/>
                <a:ea typeface="Questrial"/>
                <a:cs typeface="Questrial"/>
                <a:sym typeface="Questrial"/>
              </a:rPr>
              <a:t> </a:t>
            </a:r>
            <a:endParaRPr b="0" i="0" sz="2025" u="none" cap="none" strike="noStrike">
              <a:solidFill>
                <a:schemeClr val="lt1"/>
              </a:solidFill>
              <a:latin typeface="Times New Roman"/>
              <a:ea typeface="Times New Roman"/>
              <a:cs typeface="Times New Roman"/>
              <a:sym typeface="Times New Roman"/>
            </a:endParaRPr>
          </a:p>
        </p:txBody>
      </p:sp>
      <p:sp>
        <p:nvSpPr>
          <p:cNvPr id="590" name="Google Shape;590;p2"/>
          <p:cNvSpPr/>
          <p:nvPr/>
        </p:nvSpPr>
        <p:spPr>
          <a:xfrm>
            <a:off x="2632472" y="1897857"/>
            <a:ext cx="149080"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Questrial"/>
                <a:ea typeface="Questrial"/>
                <a:cs typeface="Questrial"/>
                <a:sym typeface="Questrial"/>
              </a:rPr>
              <a:t>MI</a:t>
            </a:r>
            <a:endParaRPr b="0" i="0" sz="2025" u="none" cap="none" strike="noStrike">
              <a:solidFill>
                <a:srgbClr val="000000"/>
              </a:solidFill>
              <a:latin typeface="Times New Roman"/>
              <a:ea typeface="Times New Roman"/>
              <a:cs typeface="Times New Roman"/>
              <a:sym typeface="Times New Roman"/>
            </a:endParaRPr>
          </a:p>
        </p:txBody>
      </p:sp>
      <p:sp>
        <p:nvSpPr>
          <p:cNvPr id="591" name="Google Shape;591;p2"/>
          <p:cNvSpPr/>
          <p:nvPr/>
        </p:nvSpPr>
        <p:spPr>
          <a:xfrm>
            <a:off x="4050506" y="3405188"/>
            <a:ext cx="149080"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Questrial"/>
                <a:ea typeface="Questrial"/>
                <a:cs typeface="Questrial"/>
                <a:sym typeface="Questrial"/>
              </a:rPr>
              <a:t>MI</a:t>
            </a:r>
            <a:endParaRPr b="0" i="0" sz="2025" u="none" cap="none" strike="noStrike">
              <a:solidFill>
                <a:srgbClr val="000000"/>
              </a:solidFill>
              <a:latin typeface="Times New Roman"/>
              <a:ea typeface="Times New Roman"/>
              <a:cs typeface="Times New Roman"/>
              <a:sym typeface="Times New Roman"/>
            </a:endParaRPr>
          </a:p>
        </p:txBody>
      </p:sp>
      <p:sp>
        <p:nvSpPr>
          <p:cNvPr id="592" name="Google Shape;592;p2"/>
          <p:cNvSpPr/>
          <p:nvPr/>
        </p:nvSpPr>
        <p:spPr>
          <a:xfrm>
            <a:off x="7028260" y="3754042"/>
            <a:ext cx="152286"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Questrial"/>
                <a:ea typeface="Questrial"/>
                <a:cs typeface="Questrial"/>
                <a:sym typeface="Questrial"/>
              </a:rPr>
              <a:t>NY</a:t>
            </a:r>
            <a:endParaRPr b="0" i="0" sz="2025" u="none" cap="none" strike="noStrike">
              <a:solidFill>
                <a:srgbClr val="000000"/>
              </a:solidFill>
              <a:latin typeface="Times New Roman"/>
              <a:ea typeface="Times New Roman"/>
              <a:cs typeface="Times New Roman"/>
              <a:sym typeface="Times New Roman"/>
            </a:endParaRPr>
          </a:p>
        </p:txBody>
      </p:sp>
      <p:sp>
        <p:nvSpPr>
          <p:cNvPr id="593" name="Google Shape;593;p2"/>
          <p:cNvSpPr/>
          <p:nvPr/>
        </p:nvSpPr>
        <p:spPr>
          <a:xfrm>
            <a:off x="6162676" y="4243388"/>
            <a:ext cx="147476"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Questrial"/>
                <a:ea typeface="Questrial"/>
                <a:cs typeface="Questrial"/>
                <a:sym typeface="Questrial"/>
              </a:rPr>
              <a:t>PA</a:t>
            </a:r>
            <a:endParaRPr b="0" i="0" sz="2025" u="none" cap="none" strike="noStrike">
              <a:solidFill>
                <a:srgbClr val="000000"/>
              </a:solidFill>
              <a:latin typeface="Times New Roman"/>
              <a:ea typeface="Times New Roman"/>
              <a:cs typeface="Times New Roman"/>
              <a:sym typeface="Times New Roman"/>
            </a:endParaRPr>
          </a:p>
        </p:txBody>
      </p:sp>
      <p:sp>
        <p:nvSpPr>
          <p:cNvPr id="594" name="Google Shape;594;p2"/>
          <p:cNvSpPr/>
          <p:nvPr/>
        </p:nvSpPr>
        <p:spPr>
          <a:xfrm>
            <a:off x="2333625" y="3957638"/>
            <a:ext cx="89768"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Questrial"/>
                <a:ea typeface="Questrial"/>
                <a:cs typeface="Questrial"/>
                <a:sym typeface="Questrial"/>
              </a:rPr>
              <a:t>IL</a:t>
            </a:r>
            <a:endParaRPr b="0" i="0" sz="2025" u="none" cap="none" strike="noStrike">
              <a:solidFill>
                <a:srgbClr val="000000"/>
              </a:solidFill>
              <a:latin typeface="Times New Roman"/>
              <a:ea typeface="Times New Roman"/>
              <a:cs typeface="Times New Roman"/>
              <a:sym typeface="Times New Roman"/>
            </a:endParaRPr>
          </a:p>
        </p:txBody>
      </p:sp>
      <p:sp>
        <p:nvSpPr>
          <p:cNvPr id="595" name="Google Shape;595;p2"/>
          <p:cNvSpPr/>
          <p:nvPr/>
        </p:nvSpPr>
        <p:spPr>
          <a:xfrm>
            <a:off x="1714500" y="2497932"/>
            <a:ext cx="153888"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Questrial"/>
                <a:ea typeface="Questrial"/>
                <a:cs typeface="Questrial"/>
                <a:sym typeface="Questrial"/>
              </a:rPr>
              <a:t>WI</a:t>
            </a:r>
            <a:endParaRPr b="0" i="0" sz="2025" u="none" cap="none" strike="noStrike">
              <a:solidFill>
                <a:srgbClr val="000000"/>
              </a:solidFill>
              <a:latin typeface="Times New Roman"/>
              <a:ea typeface="Times New Roman"/>
              <a:cs typeface="Times New Roman"/>
              <a:sym typeface="Times New Roman"/>
            </a:endParaRPr>
          </a:p>
        </p:txBody>
      </p:sp>
      <p:sp>
        <p:nvSpPr>
          <p:cNvPr id="596" name="Google Shape;596;p2"/>
          <p:cNvSpPr/>
          <p:nvPr/>
        </p:nvSpPr>
        <p:spPr>
          <a:xfrm>
            <a:off x="3076575" y="4529138"/>
            <a:ext cx="120226"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Questrial"/>
                <a:ea typeface="Questrial"/>
                <a:cs typeface="Questrial"/>
                <a:sym typeface="Questrial"/>
              </a:rPr>
              <a:t>IN</a:t>
            </a:r>
            <a:endParaRPr b="0" i="0" sz="2025" u="none" cap="none" strike="noStrike">
              <a:solidFill>
                <a:srgbClr val="000000"/>
              </a:solidFill>
              <a:latin typeface="Times New Roman"/>
              <a:ea typeface="Times New Roman"/>
              <a:cs typeface="Times New Roman"/>
              <a:sym typeface="Times New Roman"/>
            </a:endParaRPr>
          </a:p>
        </p:txBody>
      </p:sp>
      <p:sp>
        <p:nvSpPr>
          <p:cNvPr id="597" name="Google Shape;597;p2"/>
          <p:cNvSpPr/>
          <p:nvPr/>
        </p:nvSpPr>
        <p:spPr>
          <a:xfrm>
            <a:off x="5934076" y="2128838"/>
            <a:ext cx="477695"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Questrial"/>
                <a:ea typeface="Questrial"/>
                <a:cs typeface="Questrial"/>
                <a:sym typeface="Questrial"/>
              </a:rPr>
              <a:t>CANADA</a:t>
            </a:r>
            <a:endParaRPr b="0" i="0" sz="2025" u="none" cap="none" strike="noStrike">
              <a:solidFill>
                <a:srgbClr val="000000"/>
              </a:solidFill>
              <a:latin typeface="Times New Roman"/>
              <a:ea typeface="Times New Roman"/>
              <a:cs typeface="Times New Roman"/>
              <a:sym typeface="Times New Roman"/>
            </a:endParaRPr>
          </a:p>
        </p:txBody>
      </p:sp>
      <p:sp>
        <p:nvSpPr>
          <p:cNvPr id="598" name="Google Shape;598;p2"/>
          <p:cNvSpPr/>
          <p:nvPr/>
        </p:nvSpPr>
        <p:spPr>
          <a:xfrm>
            <a:off x="4083844" y="4414838"/>
            <a:ext cx="173124"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Questrial"/>
                <a:ea typeface="Questrial"/>
                <a:cs typeface="Questrial"/>
                <a:sym typeface="Questrial"/>
              </a:rPr>
              <a:t>OH</a:t>
            </a:r>
            <a:endParaRPr b="0" i="0" sz="2025" u="none" cap="none" strike="noStrike">
              <a:solidFill>
                <a:srgbClr val="000000"/>
              </a:solidFill>
              <a:latin typeface="Times New Roman"/>
              <a:ea typeface="Times New Roman"/>
              <a:cs typeface="Times New Roman"/>
              <a:sym typeface="Times New Roman"/>
            </a:endParaRPr>
          </a:p>
        </p:txBody>
      </p:sp>
      <p:sp>
        <p:nvSpPr>
          <p:cNvPr id="599" name="Google Shape;599;p2"/>
          <p:cNvSpPr/>
          <p:nvPr/>
        </p:nvSpPr>
        <p:spPr>
          <a:xfrm>
            <a:off x="4138614" y="1664494"/>
            <a:ext cx="65" cy="31162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b="0" i="0" sz="2025" u="none" cap="none" strike="noStrike">
              <a:solidFill>
                <a:schemeClr val="lt1"/>
              </a:solidFill>
              <a:latin typeface="Times New Roman"/>
              <a:ea typeface="Times New Roman"/>
              <a:cs typeface="Times New Roman"/>
              <a:sym typeface="Times New Roman"/>
            </a:endParaRPr>
          </a:p>
        </p:txBody>
      </p:sp>
      <p:sp>
        <p:nvSpPr>
          <p:cNvPr id="600" name="Google Shape;600;p2"/>
          <p:cNvSpPr/>
          <p:nvPr/>
        </p:nvSpPr>
        <p:spPr>
          <a:xfrm>
            <a:off x="4635105" y="4094561"/>
            <a:ext cx="82153"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01" name="Google Shape;601;p2"/>
          <p:cNvSpPr/>
          <p:nvPr/>
        </p:nvSpPr>
        <p:spPr>
          <a:xfrm>
            <a:off x="4860131" y="3668317"/>
            <a:ext cx="82154"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02" name="Google Shape;602;p2"/>
          <p:cNvSpPr/>
          <p:nvPr/>
        </p:nvSpPr>
        <p:spPr>
          <a:xfrm>
            <a:off x="4774406" y="3875486"/>
            <a:ext cx="82154"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03" name="Google Shape;603;p2"/>
          <p:cNvSpPr/>
          <p:nvPr/>
        </p:nvSpPr>
        <p:spPr>
          <a:xfrm>
            <a:off x="4641056" y="4029075"/>
            <a:ext cx="82154"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04" name="Google Shape;604;p2"/>
          <p:cNvSpPr/>
          <p:nvPr/>
        </p:nvSpPr>
        <p:spPr>
          <a:xfrm>
            <a:off x="3405187" y="3458766"/>
            <a:ext cx="82154" cy="8453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05" name="Google Shape;605;p2"/>
          <p:cNvSpPr/>
          <p:nvPr/>
        </p:nvSpPr>
        <p:spPr>
          <a:xfrm>
            <a:off x="3378994" y="3056335"/>
            <a:ext cx="82154"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06" name="Google Shape;606;p2"/>
          <p:cNvSpPr/>
          <p:nvPr/>
        </p:nvSpPr>
        <p:spPr>
          <a:xfrm>
            <a:off x="4455319" y="2575322"/>
            <a:ext cx="82154" cy="8453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07" name="Google Shape;607;p2"/>
          <p:cNvSpPr/>
          <p:nvPr/>
        </p:nvSpPr>
        <p:spPr>
          <a:xfrm>
            <a:off x="4302919" y="3303985"/>
            <a:ext cx="82154" cy="79772"/>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08" name="Google Shape;608;p2"/>
          <p:cNvSpPr/>
          <p:nvPr/>
        </p:nvSpPr>
        <p:spPr>
          <a:xfrm>
            <a:off x="3820717" y="2491979"/>
            <a:ext cx="82153"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09" name="Google Shape;609;p2"/>
          <p:cNvSpPr/>
          <p:nvPr/>
        </p:nvSpPr>
        <p:spPr>
          <a:xfrm>
            <a:off x="3387330" y="3161111"/>
            <a:ext cx="82153"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10" name="Google Shape;610;p2"/>
          <p:cNvSpPr/>
          <p:nvPr/>
        </p:nvSpPr>
        <p:spPr>
          <a:xfrm>
            <a:off x="3501630" y="2708673"/>
            <a:ext cx="82153"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11" name="Google Shape;611;p2"/>
          <p:cNvSpPr/>
          <p:nvPr/>
        </p:nvSpPr>
        <p:spPr>
          <a:xfrm>
            <a:off x="4741069" y="3190875"/>
            <a:ext cx="82154"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12" name="Google Shape;612;p2"/>
          <p:cNvSpPr/>
          <p:nvPr/>
        </p:nvSpPr>
        <p:spPr>
          <a:xfrm>
            <a:off x="2807494" y="3631407"/>
            <a:ext cx="82154" cy="8453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13" name="Google Shape;613;p2"/>
          <p:cNvSpPr/>
          <p:nvPr/>
        </p:nvSpPr>
        <p:spPr>
          <a:xfrm>
            <a:off x="2831306" y="3805237"/>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14" name="Google Shape;614;p2"/>
          <p:cNvSpPr/>
          <p:nvPr/>
        </p:nvSpPr>
        <p:spPr>
          <a:xfrm>
            <a:off x="4096942" y="2287192"/>
            <a:ext cx="82153"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15" name="Google Shape;615;p2"/>
          <p:cNvSpPr/>
          <p:nvPr/>
        </p:nvSpPr>
        <p:spPr>
          <a:xfrm>
            <a:off x="2822973" y="3965973"/>
            <a:ext cx="82153"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16" name="Google Shape;616;p2"/>
          <p:cNvSpPr/>
          <p:nvPr/>
        </p:nvSpPr>
        <p:spPr>
          <a:xfrm>
            <a:off x="2853930" y="4296966"/>
            <a:ext cx="82153" cy="79772"/>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17" name="Google Shape;617;p2"/>
          <p:cNvSpPr/>
          <p:nvPr/>
        </p:nvSpPr>
        <p:spPr>
          <a:xfrm>
            <a:off x="2912269" y="4242198"/>
            <a:ext cx="82154"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18" name="Google Shape;618;p2"/>
          <p:cNvSpPr/>
          <p:nvPr/>
        </p:nvSpPr>
        <p:spPr>
          <a:xfrm>
            <a:off x="2962275" y="4307681"/>
            <a:ext cx="82154"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19" name="Google Shape;619;p2"/>
          <p:cNvSpPr/>
          <p:nvPr/>
        </p:nvSpPr>
        <p:spPr>
          <a:xfrm>
            <a:off x="2900362" y="3077766"/>
            <a:ext cx="82154"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20" name="Google Shape;620;p2"/>
          <p:cNvSpPr/>
          <p:nvPr/>
        </p:nvSpPr>
        <p:spPr>
          <a:xfrm>
            <a:off x="4182667" y="1856186"/>
            <a:ext cx="82153" cy="78581"/>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21" name="Google Shape;621;p2"/>
          <p:cNvSpPr/>
          <p:nvPr/>
        </p:nvSpPr>
        <p:spPr>
          <a:xfrm>
            <a:off x="3058717" y="2630091"/>
            <a:ext cx="82153" cy="79772"/>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22" name="Google Shape;622;p2"/>
          <p:cNvSpPr/>
          <p:nvPr/>
        </p:nvSpPr>
        <p:spPr>
          <a:xfrm>
            <a:off x="2783681" y="2834879"/>
            <a:ext cx="82154"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23" name="Google Shape;623;p2"/>
          <p:cNvSpPr/>
          <p:nvPr/>
        </p:nvSpPr>
        <p:spPr>
          <a:xfrm>
            <a:off x="2983706" y="2814637"/>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24" name="Google Shape;624;p2"/>
          <p:cNvSpPr/>
          <p:nvPr/>
        </p:nvSpPr>
        <p:spPr>
          <a:xfrm>
            <a:off x="2850356" y="3244454"/>
            <a:ext cx="82154" cy="8453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25" name="Google Shape;625;p2"/>
          <p:cNvSpPr/>
          <p:nvPr/>
        </p:nvSpPr>
        <p:spPr>
          <a:xfrm>
            <a:off x="1618061" y="1388270"/>
            <a:ext cx="82153" cy="78581"/>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26" name="Google Shape;626;p2"/>
          <p:cNvSpPr/>
          <p:nvPr/>
        </p:nvSpPr>
        <p:spPr>
          <a:xfrm>
            <a:off x="1816894" y="1754981"/>
            <a:ext cx="82154"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27" name="Google Shape;627;p2"/>
          <p:cNvSpPr/>
          <p:nvPr/>
        </p:nvSpPr>
        <p:spPr>
          <a:xfrm>
            <a:off x="2572942" y="1457319"/>
            <a:ext cx="82153"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28" name="Google Shape;628;p2"/>
          <p:cNvSpPr/>
          <p:nvPr/>
        </p:nvSpPr>
        <p:spPr>
          <a:xfrm>
            <a:off x="3081340" y="1820462"/>
            <a:ext cx="82153" cy="8453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29" name="Google Shape;629;p2"/>
          <p:cNvSpPr/>
          <p:nvPr/>
        </p:nvSpPr>
        <p:spPr>
          <a:xfrm>
            <a:off x="2995612" y="1769269"/>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30" name="Google Shape;630;p2"/>
          <p:cNvSpPr/>
          <p:nvPr/>
        </p:nvSpPr>
        <p:spPr>
          <a:xfrm>
            <a:off x="2320527" y="1629962"/>
            <a:ext cx="82154"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31" name="Google Shape;631;p2"/>
          <p:cNvSpPr/>
          <p:nvPr/>
        </p:nvSpPr>
        <p:spPr>
          <a:xfrm>
            <a:off x="1369219" y="1576387"/>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32" name="Google Shape;632;p2"/>
          <p:cNvSpPr/>
          <p:nvPr/>
        </p:nvSpPr>
        <p:spPr>
          <a:xfrm>
            <a:off x="4808936" y="4432698"/>
            <a:ext cx="82153"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33" name="Google Shape;633;p2"/>
          <p:cNvSpPr/>
          <p:nvPr/>
        </p:nvSpPr>
        <p:spPr>
          <a:xfrm>
            <a:off x="4899423" y="4437460"/>
            <a:ext cx="82153" cy="79772"/>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34" name="Google Shape;634;p2"/>
          <p:cNvSpPr/>
          <p:nvPr/>
        </p:nvSpPr>
        <p:spPr>
          <a:xfrm>
            <a:off x="5100637" y="4381500"/>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35" name="Google Shape;635;p2"/>
          <p:cNvSpPr/>
          <p:nvPr/>
        </p:nvSpPr>
        <p:spPr>
          <a:xfrm>
            <a:off x="5326856" y="4263629"/>
            <a:ext cx="82154" cy="8453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36" name="Google Shape;636;p2"/>
          <p:cNvSpPr/>
          <p:nvPr/>
        </p:nvSpPr>
        <p:spPr>
          <a:xfrm>
            <a:off x="5400670" y="4192192"/>
            <a:ext cx="82153" cy="88106"/>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37" name="Google Shape;637;p2"/>
          <p:cNvSpPr/>
          <p:nvPr/>
        </p:nvSpPr>
        <p:spPr>
          <a:xfrm>
            <a:off x="5500683" y="4126713"/>
            <a:ext cx="82154" cy="8453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38" name="Google Shape;638;p2"/>
          <p:cNvSpPr/>
          <p:nvPr/>
        </p:nvSpPr>
        <p:spPr>
          <a:xfrm>
            <a:off x="6204348" y="3577829"/>
            <a:ext cx="82153" cy="79772"/>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39" name="Google Shape;639;p2"/>
          <p:cNvSpPr/>
          <p:nvPr/>
        </p:nvSpPr>
        <p:spPr>
          <a:xfrm>
            <a:off x="7419975" y="2528887"/>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40" name="Google Shape;640;p2"/>
          <p:cNvSpPr/>
          <p:nvPr/>
        </p:nvSpPr>
        <p:spPr>
          <a:xfrm>
            <a:off x="6025755" y="3848101"/>
            <a:ext cx="82153" cy="8453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41" name="Google Shape;641;p2"/>
          <p:cNvSpPr/>
          <p:nvPr/>
        </p:nvSpPr>
        <p:spPr>
          <a:xfrm>
            <a:off x="5800722" y="3987405"/>
            <a:ext cx="82154"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42" name="Google Shape;642;p2"/>
          <p:cNvSpPr/>
          <p:nvPr/>
        </p:nvSpPr>
        <p:spPr>
          <a:xfrm>
            <a:off x="7077075" y="3219451"/>
            <a:ext cx="82154" cy="79772"/>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43" name="Google Shape;643;p2"/>
          <p:cNvSpPr/>
          <p:nvPr/>
        </p:nvSpPr>
        <p:spPr>
          <a:xfrm>
            <a:off x="6613923" y="3353991"/>
            <a:ext cx="82153" cy="8453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44" name="Google Shape;644;p2"/>
          <p:cNvSpPr/>
          <p:nvPr/>
        </p:nvSpPr>
        <p:spPr>
          <a:xfrm>
            <a:off x="4530330" y="4175522"/>
            <a:ext cx="82153" cy="8453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45" name="Google Shape;645;p2"/>
          <p:cNvSpPr/>
          <p:nvPr/>
        </p:nvSpPr>
        <p:spPr>
          <a:xfrm>
            <a:off x="3232546" y="4261246"/>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46" name="Google Shape;646;p2"/>
          <p:cNvSpPr/>
          <p:nvPr/>
        </p:nvSpPr>
        <p:spPr>
          <a:xfrm>
            <a:off x="2818211" y="3405187"/>
            <a:ext cx="82153"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47" name="Google Shape;647;p2"/>
          <p:cNvSpPr/>
          <p:nvPr/>
        </p:nvSpPr>
        <p:spPr>
          <a:xfrm>
            <a:off x="3109912" y="2228850"/>
            <a:ext cx="82154" cy="77391"/>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48" name="Google Shape;648;p2"/>
          <p:cNvSpPr/>
          <p:nvPr/>
        </p:nvSpPr>
        <p:spPr>
          <a:xfrm>
            <a:off x="3033712" y="4350544"/>
            <a:ext cx="82154"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49" name="Google Shape;649;p2"/>
          <p:cNvSpPr/>
          <p:nvPr/>
        </p:nvSpPr>
        <p:spPr>
          <a:xfrm>
            <a:off x="4514850" y="4306492"/>
            <a:ext cx="82154"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50" name="Google Shape;650;p2"/>
          <p:cNvSpPr/>
          <p:nvPr/>
        </p:nvSpPr>
        <p:spPr>
          <a:xfrm>
            <a:off x="5607844" y="4075515"/>
            <a:ext cx="82154"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51" name="Google Shape;651;p2"/>
          <p:cNvSpPr/>
          <p:nvPr/>
        </p:nvSpPr>
        <p:spPr>
          <a:xfrm>
            <a:off x="6194823" y="3514725"/>
            <a:ext cx="82153"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52" name="Google Shape;652;p2"/>
          <p:cNvSpPr/>
          <p:nvPr/>
        </p:nvSpPr>
        <p:spPr>
          <a:xfrm>
            <a:off x="4065986" y="1843087"/>
            <a:ext cx="82153"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53" name="Google Shape;653;p2"/>
          <p:cNvSpPr txBox="1"/>
          <p:nvPr/>
        </p:nvSpPr>
        <p:spPr>
          <a:xfrm>
            <a:off x="7372350" y="2628901"/>
            <a:ext cx="57150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Morristown</a:t>
            </a:r>
            <a:endParaRPr/>
          </a:p>
        </p:txBody>
      </p:sp>
      <p:sp>
        <p:nvSpPr>
          <p:cNvPr id="654" name="Google Shape;654;p2"/>
          <p:cNvSpPr txBox="1"/>
          <p:nvPr/>
        </p:nvSpPr>
        <p:spPr>
          <a:xfrm>
            <a:off x="7136607" y="2824164"/>
            <a:ext cx="721519"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Cape Vincent</a:t>
            </a:r>
            <a:endParaRPr/>
          </a:p>
        </p:txBody>
      </p:sp>
      <p:sp>
        <p:nvSpPr>
          <p:cNvPr id="655" name="Google Shape;655;p2"/>
          <p:cNvSpPr txBox="1"/>
          <p:nvPr/>
        </p:nvSpPr>
        <p:spPr>
          <a:xfrm>
            <a:off x="7200901" y="2971801"/>
            <a:ext cx="57150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Sackets Harbor </a:t>
            </a:r>
            <a:endParaRPr/>
          </a:p>
        </p:txBody>
      </p:sp>
      <p:sp>
        <p:nvSpPr>
          <p:cNvPr id="656" name="Google Shape;656;p2"/>
          <p:cNvSpPr txBox="1"/>
          <p:nvPr/>
        </p:nvSpPr>
        <p:spPr>
          <a:xfrm>
            <a:off x="7200901" y="3143251"/>
            <a:ext cx="526256"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Port Ontario</a:t>
            </a:r>
            <a:endParaRPr/>
          </a:p>
        </p:txBody>
      </p:sp>
      <p:sp>
        <p:nvSpPr>
          <p:cNvPr id="657" name="Google Shape;657;p2"/>
          <p:cNvSpPr txBox="1"/>
          <p:nvPr/>
        </p:nvSpPr>
        <p:spPr>
          <a:xfrm>
            <a:off x="7111605" y="3220642"/>
            <a:ext cx="74533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Oswego</a:t>
            </a:r>
            <a:endParaRPr/>
          </a:p>
        </p:txBody>
      </p:sp>
      <p:sp>
        <p:nvSpPr>
          <p:cNvPr id="658" name="Google Shape;658;p2"/>
          <p:cNvSpPr txBox="1"/>
          <p:nvPr/>
        </p:nvSpPr>
        <p:spPr>
          <a:xfrm rot="1500000">
            <a:off x="6992542" y="3418429"/>
            <a:ext cx="73104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Little Sodus Bay</a:t>
            </a:r>
            <a:endParaRPr/>
          </a:p>
        </p:txBody>
      </p:sp>
      <p:sp>
        <p:nvSpPr>
          <p:cNvPr id="659" name="Google Shape;659;p2"/>
          <p:cNvSpPr txBox="1"/>
          <p:nvPr/>
        </p:nvSpPr>
        <p:spPr>
          <a:xfrm rot="1500000">
            <a:off x="6890148" y="3483914"/>
            <a:ext cx="73104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Great Sodus Bay</a:t>
            </a:r>
            <a:endParaRPr/>
          </a:p>
        </p:txBody>
      </p:sp>
      <p:sp>
        <p:nvSpPr>
          <p:cNvPr id="660" name="Google Shape;660;p2"/>
          <p:cNvSpPr txBox="1"/>
          <p:nvPr/>
        </p:nvSpPr>
        <p:spPr>
          <a:xfrm rot="1500000">
            <a:off x="6718698" y="3487486"/>
            <a:ext cx="72985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Irondequoit Bay</a:t>
            </a:r>
            <a:endParaRPr/>
          </a:p>
        </p:txBody>
      </p:sp>
      <p:sp>
        <p:nvSpPr>
          <p:cNvPr id="661" name="Google Shape;661;p2"/>
          <p:cNvSpPr txBox="1"/>
          <p:nvPr/>
        </p:nvSpPr>
        <p:spPr>
          <a:xfrm rot="1500000">
            <a:off x="6615114" y="3513679"/>
            <a:ext cx="73104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Rochester</a:t>
            </a:r>
            <a:endParaRPr/>
          </a:p>
        </p:txBody>
      </p:sp>
      <p:sp>
        <p:nvSpPr>
          <p:cNvPr id="662" name="Google Shape;662;p2"/>
          <p:cNvSpPr txBox="1"/>
          <p:nvPr/>
        </p:nvSpPr>
        <p:spPr>
          <a:xfrm rot="1500000">
            <a:off x="6422232" y="3480342"/>
            <a:ext cx="73104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Oak Orchard</a:t>
            </a:r>
            <a:endParaRPr/>
          </a:p>
        </p:txBody>
      </p:sp>
      <p:sp>
        <p:nvSpPr>
          <p:cNvPr id="663" name="Google Shape;663;p2"/>
          <p:cNvSpPr txBox="1"/>
          <p:nvPr/>
        </p:nvSpPr>
        <p:spPr>
          <a:xfrm rot="1500000">
            <a:off x="6310312" y="3497011"/>
            <a:ext cx="72985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Olcott</a:t>
            </a:r>
            <a:endParaRPr/>
          </a:p>
        </p:txBody>
      </p:sp>
      <p:sp>
        <p:nvSpPr>
          <p:cNvPr id="664" name="Google Shape;664;p2"/>
          <p:cNvSpPr txBox="1"/>
          <p:nvPr/>
        </p:nvSpPr>
        <p:spPr>
          <a:xfrm rot="1500000">
            <a:off x="6222207" y="3527371"/>
            <a:ext cx="73223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Wilson</a:t>
            </a:r>
            <a:endParaRPr/>
          </a:p>
        </p:txBody>
      </p:sp>
      <p:sp>
        <p:nvSpPr>
          <p:cNvPr id="665" name="Google Shape;665;p2"/>
          <p:cNvSpPr txBox="1"/>
          <p:nvPr/>
        </p:nvSpPr>
        <p:spPr>
          <a:xfrm rot="1500000">
            <a:off x="6110998" y="3491308"/>
            <a:ext cx="59006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       Little River</a:t>
            </a:r>
            <a:endParaRPr/>
          </a:p>
        </p:txBody>
      </p:sp>
      <p:sp>
        <p:nvSpPr>
          <p:cNvPr id="666" name="Google Shape;666;p2"/>
          <p:cNvSpPr txBox="1"/>
          <p:nvPr/>
        </p:nvSpPr>
        <p:spPr>
          <a:xfrm rot="1500000">
            <a:off x="6178360" y="3714203"/>
            <a:ext cx="1108472"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Black Rock Lock/Tonawanda</a:t>
            </a:r>
            <a:endParaRPr/>
          </a:p>
        </p:txBody>
      </p:sp>
      <p:sp>
        <p:nvSpPr>
          <p:cNvPr id="667" name="Google Shape;667;p2"/>
          <p:cNvSpPr txBox="1"/>
          <p:nvPr/>
        </p:nvSpPr>
        <p:spPr>
          <a:xfrm rot="1500000">
            <a:off x="6194072" y="3691851"/>
            <a:ext cx="73223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  Buffalo</a:t>
            </a:r>
            <a:endParaRPr/>
          </a:p>
        </p:txBody>
      </p:sp>
      <p:cxnSp>
        <p:nvCxnSpPr>
          <p:cNvPr id="668" name="Google Shape;668;p2"/>
          <p:cNvCxnSpPr/>
          <p:nvPr/>
        </p:nvCxnSpPr>
        <p:spPr>
          <a:xfrm>
            <a:off x="6336506" y="3418285"/>
            <a:ext cx="0" cy="0"/>
          </a:xfrm>
          <a:prstGeom prst="straightConnector1">
            <a:avLst/>
          </a:prstGeom>
          <a:noFill/>
          <a:ln cap="flat" cmpd="sng" w="9525">
            <a:solidFill>
              <a:schemeClr val="dk1"/>
            </a:solidFill>
            <a:prstDash val="solid"/>
            <a:round/>
            <a:headEnd len="med" w="med" type="none"/>
            <a:tailEnd len="med" w="med" type="triangle"/>
          </a:ln>
        </p:spPr>
      </p:cxnSp>
      <p:sp>
        <p:nvSpPr>
          <p:cNvPr id="669" name="Google Shape;669;p2"/>
          <p:cNvSpPr txBox="1"/>
          <p:nvPr/>
        </p:nvSpPr>
        <p:spPr>
          <a:xfrm rot="1500000">
            <a:off x="6161157" y="3797974"/>
            <a:ext cx="72985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 Sturgeon Point</a:t>
            </a:r>
            <a:endParaRPr/>
          </a:p>
        </p:txBody>
      </p:sp>
      <p:sp>
        <p:nvSpPr>
          <p:cNvPr id="670" name="Google Shape;670;p2"/>
          <p:cNvSpPr txBox="1"/>
          <p:nvPr/>
        </p:nvSpPr>
        <p:spPr>
          <a:xfrm rot="1500000">
            <a:off x="6090047" y="3881583"/>
            <a:ext cx="72866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Cattaraugus</a:t>
            </a:r>
            <a:endParaRPr/>
          </a:p>
        </p:txBody>
      </p:sp>
      <p:sp>
        <p:nvSpPr>
          <p:cNvPr id="671" name="Google Shape;671;p2"/>
          <p:cNvSpPr txBox="1"/>
          <p:nvPr/>
        </p:nvSpPr>
        <p:spPr>
          <a:xfrm rot="1500000">
            <a:off x="6026944" y="3995286"/>
            <a:ext cx="72985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Dunkirk</a:t>
            </a:r>
            <a:endParaRPr/>
          </a:p>
        </p:txBody>
      </p:sp>
      <p:sp>
        <p:nvSpPr>
          <p:cNvPr id="672" name="Google Shape;672;p2"/>
          <p:cNvSpPr txBox="1"/>
          <p:nvPr/>
        </p:nvSpPr>
        <p:spPr>
          <a:xfrm rot="1500000">
            <a:off x="5945982" y="4057200"/>
            <a:ext cx="73223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Barcelona</a:t>
            </a:r>
            <a:endParaRPr/>
          </a:p>
        </p:txBody>
      </p:sp>
      <p:sp>
        <p:nvSpPr>
          <p:cNvPr id="673" name="Google Shape;673;p2"/>
          <p:cNvSpPr txBox="1"/>
          <p:nvPr/>
        </p:nvSpPr>
        <p:spPr>
          <a:xfrm rot="1500000">
            <a:off x="5800722" y="4143521"/>
            <a:ext cx="72866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Erie</a:t>
            </a:r>
            <a:endParaRPr/>
          </a:p>
        </p:txBody>
      </p:sp>
      <p:sp>
        <p:nvSpPr>
          <p:cNvPr id="674" name="Google Shape;674;p2"/>
          <p:cNvSpPr txBox="1"/>
          <p:nvPr/>
        </p:nvSpPr>
        <p:spPr>
          <a:xfrm rot="1500000">
            <a:off x="5503057" y="4300689"/>
            <a:ext cx="72866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Ashtabula</a:t>
            </a:r>
            <a:endParaRPr/>
          </a:p>
        </p:txBody>
      </p:sp>
      <p:sp>
        <p:nvSpPr>
          <p:cNvPr id="675" name="Google Shape;675;p2"/>
          <p:cNvSpPr txBox="1"/>
          <p:nvPr/>
        </p:nvSpPr>
        <p:spPr>
          <a:xfrm rot="1500000">
            <a:off x="5616170" y="4233417"/>
            <a:ext cx="72985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Conneaut</a:t>
            </a:r>
            <a:endParaRPr/>
          </a:p>
        </p:txBody>
      </p:sp>
      <p:sp>
        <p:nvSpPr>
          <p:cNvPr id="676" name="Google Shape;676;p2"/>
          <p:cNvSpPr txBox="1"/>
          <p:nvPr/>
        </p:nvSpPr>
        <p:spPr>
          <a:xfrm rot="1500000">
            <a:off x="5420908" y="4282228"/>
            <a:ext cx="35242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Fairport</a:t>
            </a:r>
            <a:endParaRPr/>
          </a:p>
        </p:txBody>
      </p:sp>
      <p:sp>
        <p:nvSpPr>
          <p:cNvPr id="677" name="Google Shape;677;p2"/>
          <p:cNvSpPr txBox="1"/>
          <p:nvPr/>
        </p:nvSpPr>
        <p:spPr>
          <a:xfrm rot="1500000">
            <a:off x="5324475" y="4418554"/>
            <a:ext cx="72866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Cleveland</a:t>
            </a:r>
            <a:endParaRPr/>
          </a:p>
        </p:txBody>
      </p:sp>
      <p:sp>
        <p:nvSpPr>
          <p:cNvPr id="678" name="Google Shape;678;p2"/>
          <p:cNvSpPr txBox="1"/>
          <p:nvPr/>
        </p:nvSpPr>
        <p:spPr>
          <a:xfrm rot="1500000">
            <a:off x="5260183" y="4405458"/>
            <a:ext cx="40243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Rocky River</a:t>
            </a:r>
            <a:endParaRPr/>
          </a:p>
        </p:txBody>
      </p:sp>
      <p:sp>
        <p:nvSpPr>
          <p:cNvPr id="679" name="Google Shape;679;p2"/>
          <p:cNvSpPr txBox="1"/>
          <p:nvPr/>
        </p:nvSpPr>
        <p:spPr>
          <a:xfrm rot="1500000">
            <a:off x="5105400" y="4517377"/>
            <a:ext cx="72985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Lorain</a:t>
            </a:r>
            <a:endParaRPr/>
          </a:p>
        </p:txBody>
      </p:sp>
      <p:sp>
        <p:nvSpPr>
          <p:cNvPr id="680" name="Google Shape;680;p2"/>
          <p:cNvSpPr txBox="1"/>
          <p:nvPr/>
        </p:nvSpPr>
        <p:spPr>
          <a:xfrm rot="1500000">
            <a:off x="5001817" y="4462011"/>
            <a:ext cx="31551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Vermilion</a:t>
            </a:r>
            <a:endParaRPr/>
          </a:p>
        </p:txBody>
      </p:sp>
      <p:sp>
        <p:nvSpPr>
          <p:cNvPr id="681" name="Google Shape;681;p2"/>
          <p:cNvSpPr txBox="1"/>
          <p:nvPr/>
        </p:nvSpPr>
        <p:spPr>
          <a:xfrm rot="1500000">
            <a:off x="4898231" y="4581670"/>
            <a:ext cx="72985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Huron</a:t>
            </a:r>
            <a:endParaRPr/>
          </a:p>
        </p:txBody>
      </p:sp>
      <p:sp>
        <p:nvSpPr>
          <p:cNvPr id="682" name="Google Shape;682;p2"/>
          <p:cNvSpPr txBox="1"/>
          <p:nvPr/>
        </p:nvSpPr>
        <p:spPr>
          <a:xfrm rot="1500000">
            <a:off x="4772025" y="4615008"/>
            <a:ext cx="72866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Sandusky</a:t>
            </a:r>
            <a:endParaRPr/>
          </a:p>
        </p:txBody>
      </p:sp>
      <p:sp>
        <p:nvSpPr>
          <p:cNvPr id="683" name="Google Shape;683;p2"/>
          <p:cNvSpPr txBox="1"/>
          <p:nvPr/>
        </p:nvSpPr>
        <p:spPr>
          <a:xfrm rot="-1500000">
            <a:off x="4518197" y="4426538"/>
            <a:ext cx="422672"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West Harbor</a:t>
            </a:r>
            <a:endParaRPr/>
          </a:p>
        </p:txBody>
      </p:sp>
      <p:sp>
        <p:nvSpPr>
          <p:cNvPr id="684" name="Google Shape;684;p2"/>
          <p:cNvSpPr txBox="1"/>
          <p:nvPr/>
        </p:nvSpPr>
        <p:spPr>
          <a:xfrm rot="-1500000">
            <a:off x="4425555" y="4429270"/>
            <a:ext cx="38219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Port Clinton</a:t>
            </a:r>
            <a:endParaRPr/>
          </a:p>
        </p:txBody>
      </p:sp>
      <p:sp>
        <p:nvSpPr>
          <p:cNvPr id="685" name="Google Shape;685;p2"/>
          <p:cNvSpPr txBox="1"/>
          <p:nvPr/>
        </p:nvSpPr>
        <p:spPr>
          <a:xfrm rot="-1500000">
            <a:off x="4298156" y="4423317"/>
            <a:ext cx="453629"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Toussaint River</a:t>
            </a:r>
            <a:endParaRPr/>
          </a:p>
        </p:txBody>
      </p:sp>
      <p:sp>
        <p:nvSpPr>
          <p:cNvPr id="686" name="Google Shape;686;p2"/>
          <p:cNvSpPr txBox="1"/>
          <p:nvPr/>
        </p:nvSpPr>
        <p:spPr>
          <a:xfrm rot="-1500000">
            <a:off x="4288631" y="4382836"/>
            <a:ext cx="42862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Cooley Canal</a:t>
            </a:r>
            <a:endParaRPr/>
          </a:p>
        </p:txBody>
      </p:sp>
      <p:sp>
        <p:nvSpPr>
          <p:cNvPr id="687" name="Google Shape;687;p2"/>
          <p:cNvSpPr txBox="1"/>
          <p:nvPr/>
        </p:nvSpPr>
        <p:spPr>
          <a:xfrm rot="-1500000">
            <a:off x="4312444" y="4320328"/>
            <a:ext cx="28575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Toledo</a:t>
            </a:r>
            <a:endParaRPr/>
          </a:p>
        </p:txBody>
      </p:sp>
      <p:sp>
        <p:nvSpPr>
          <p:cNvPr id="688" name="Google Shape;688;p2"/>
          <p:cNvSpPr txBox="1"/>
          <p:nvPr/>
        </p:nvSpPr>
        <p:spPr>
          <a:xfrm rot="-1500000">
            <a:off x="5144663" y="4122297"/>
            <a:ext cx="32504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Put-In-Bay</a:t>
            </a:r>
            <a:endParaRPr/>
          </a:p>
        </p:txBody>
      </p:sp>
      <p:sp>
        <p:nvSpPr>
          <p:cNvPr id="689" name="Google Shape;689;p2"/>
          <p:cNvSpPr txBox="1"/>
          <p:nvPr/>
        </p:nvSpPr>
        <p:spPr>
          <a:xfrm>
            <a:off x="4164806" y="4212432"/>
            <a:ext cx="42029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Bolles Harbor</a:t>
            </a:r>
            <a:endParaRPr/>
          </a:p>
        </p:txBody>
      </p:sp>
      <p:sp>
        <p:nvSpPr>
          <p:cNvPr id="690" name="Google Shape;690;p2"/>
          <p:cNvSpPr txBox="1"/>
          <p:nvPr/>
        </p:nvSpPr>
        <p:spPr>
          <a:xfrm>
            <a:off x="4298157" y="4140995"/>
            <a:ext cx="30361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Monroe</a:t>
            </a:r>
            <a:endParaRPr/>
          </a:p>
        </p:txBody>
      </p:sp>
      <p:sp>
        <p:nvSpPr>
          <p:cNvPr id="691" name="Google Shape;691;p2"/>
          <p:cNvSpPr txBox="1"/>
          <p:nvPr/>
        </p:nvSpPr>
        <p:spPr>
          <a:xfrm>
            <a:off x="4316016" y="4010026"/>
            <a:ext cx="357188"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Rouge River</a:t>
            </a:r>
            <a:endParaRPr/>
          </a:p>
        </p:txBody>
      </p:sp>
      <p:sp>
        <p:nvSpPr>
          <p:cNvPr id="692" name="Google Shape;692;p2"/>
          <p:cNvSpPr txBox="1"/>
          <p:nvPr/>
        </p:nvSpPr>
        <p:spPr>
          <a:xfrm>
            <a:off x="4312444" y="4068367"/>
            <a:ext cx="36790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Detroit River</a:t>
            </a:r>
            <a:endParaRPr/>
          </a:p>
        </p:txBody>
      </p:sp>
      <p:sp>
        <p:nvSpPr>
          <p:cNvPr id="693" name="Google Shape;693;p2"/>
          <p:cNvSpPr txBox="1"/>
          <p:nvPr/>
        </p:nvSpPr>
        <p:spPr>
          <a:xfrm>
            <a:off x="4400551" y="3774282"/>
            <a:ext cx="40838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Clinton River</a:t>
            </a:r>
            <a:endParaRPr/>
          </a:p>
        </p:txBody>
      </p:sp>
      <p:sp>
        <p:nvSpPr>
          <p:cNvPr id="694" name="Google Shape;694;p2"/>
          <p:cNvSpPr txBox="1"/>
          <p:nvPr/>
        </p:nvSpPr>
        <p:spPr>
          <a:xfrm>
            <a:off x="4838700" y="3744517"/>
            <a:ext cx="38100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Belle River</a:t>
            </a:r>
            <a:endParaRPr/>
          </a:p>
        </p:txBody>
      </p:sp>
      <p:sp>
        <p:nvSpPr>
          <p:cNvPr id="695" name="Google Shape;695;p2"/>
          <p:cNvSpPr txBox="1"/>
          <p:nvPr/>
        </p:nvSpPr>
        <p:spPr>
          <a:xfrm>
            <a:off x="4558904" y="3650457"/>
            <a:ext cx="360759"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Pine River</a:t>
            </a:r>
            <a:endParaRPr/>
          </a:p>
        </p:txBody>
      </p:sp>
      <p:sp>
        <p:nvSpPr>
          <p:cNvPr id="696" name="Google Shape;696;p2"/>
          <p:cNvSpPr txBox="1"/>
          <p:nvPr/>
        </p:nvSpPr>
        <p:spPr>
          <a:xfrm>
            <a:off x="4444605" y="3862389"/>
            <a:ext cx="373856"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Lake St. Clair</a:t>
            </a:r>
            <a:endParaRPr/>
          </a:p>
        </p:txBody>
      </p:sp>
      <p:sp>
        <p:nvSpPr>
          <p:cNvPr id="697" name="Google Shape;697;p2"/>
          <p:cNvSpPr txBox="1"/>
          <p:nvPr/>
        </p:nvSpPr>
        <p:spPr>
          <a:xfrm>
            <a:off x="4898232" y="3655220"/>
            <a:ext cx="44529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St. Clair River</a:t>
            </a:r>
            <a:endParaRPr/>
          </a:p>
        </p:txBody>
      </p:sp>
      <p:sp>
        <p:nvSpPr>
          <p:cNvPr id="698" name="Google Shape;698;p2"/>
          <p:cNvSpPr txBox="1"/>
          <p:nvPr/>
        </p:nvSpPr>
        <p:spPr>
          <a:xfrm>
            <a:off x="4550569" y="3559970"/>
            <a:ext cx="40005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Black River</a:t>
            </a:r>
            <a:endParaRPr/>
          </a:p>
        </p:txBody>
      </p:sp>
      <p:sp>
        <p:nvSpPr>
          <p:cNvPr id="699" name="Google Shape;699;p2"/>
          <p:cNvSpPr txBox="1"/>
          <p:nvPr/>
        </p:nvSpPr>
        <p:spPr>
          <a:xfrm>
            <a:off x="4812507" y="3417095"/>
            <a:ext cx="34171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Lexington</a:t>
            </a:r>
            <a:endParaRPr/>
          </a:p>
        </p:txBody>
      </p:sp>
      <p:sp>
        <p:nvSpPr>
          <p:cNvPr id="700" name="Google Shape;700;p2"/>
          <p:cNvSpPr txBox="1"/>
          <p:nvPr/>
        </p:nvSpPr>
        <p:spPr>
          <a:xfrm rot="3300000">
            <a:off x="4528595" y="3251016"/>
            <a:ext cx="36195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Caseville</a:t>
            </a:r>
            <a:endParaRPr/>
          </a:p>
        </p:txBody>
      </p:sp>
      <p:sp>
        <p:nvSpPr>
          <p:cNvPr id="701" name="Google Shape;701;p2"/>
          <p:cNvSpPr txBox="1"/>
          <p:nvPr/>
        </p:nvSpPr>
        <p:spPr>
          <a:xfrm>
            <a:off x="4657726" y="3036095"/>
            <a:ext cx="38933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Port Austin</a:t>
            </a:r>
            <a:endParaRPr/>
          </a:p>
        </p:txBody>
      </p:sp>
      <p:sp>
        <p:nvSpPr>
          <p:cNvPr id="702" name="Google Shape;702;p2"/>
          <p:cNvSpPr txBox="1"/>
          <p:nvPr/>
        </p:nvSpPr>
        <p:spPr>
          <a:xfrm rot="3300000">
            <a:off x="4495490" y="3274382"/>
            <a:ext cx="301228"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Bay Port</a:t>
            </a:r>
            <a:endParaRPr/>
          </a:p>
        </p:txBody>
      </p:sp>
      <p:sp>
        <p:nvSpPr>
          <p:cNvPr id="703" name="Google Shape;703;p2"/>
          <p:cNvSpPr txBox="1"/>
          <p:nvPr/>
        </p:nvSpPr>
        <p:spPr>
          <a:xfrm>
            <a:off x="4786313" y="3169445"/>
            <a:ext cx="40005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Harbor Beach</a:t>
            </a:r>
            <a:endParaRPr/>
          </a:p>
        </p:txBody>
      </p:sp>
      <p:sp>
        <p:nvSpPr>
          <p:cNvPr id="704" name="Google Shape;704;p2"/>
          <p:cNvSpPr txBox="1"/>
          <p:nvPr/>
        </p:nvSpPr>
        <p:spPr>
          <a:xfrm>
            <a:off x="4807744" y="3283745"/>
            <a:ext cx="37147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Port Sanilac</a:t>
            </a:r>
            <a:endParaRPr/>
          </a:p>
        </p:txBody>
      </p:sp>
      <p:sp>
        <p:nvSpPr>
          <p:cNvPr id="705" name="Google Shape;705;p2"/>
          <p:cNvSpPr txBox="1"/>
          <p:nvPr/>
        </p:nvSpPr>
        <p:spPr>
          <a:xfrm rot="3300000">
            <a:off x="4435078" y="3347587"/>
            <a:ext cx="358379"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Sebewaing</a:t>
            </a:r>
            <a:endParaRPr/>
          </a:p>
        </p:txBody>
      </p:sp>
      <p:sp>
        <p:nvSpPr>
          <p:cNvPr id="706" name="Google Shape;706;p2"/>
          <p:cNvSpPr txBox="1"/>
          <p:nvPr/>
        </p:nvSpPr>
        <p:spPr>
          <a:xfrm>
            <a:off x="4058841" y="3278982"/>
            <a:ext cx="28575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Saginaw</a:t>
            </a:r>
            <a:endParaRPr/>
          </a:p>
        </p:txBody>
      </p:sp>
      <p:sp>
        <p:nvSpPr>
          <p:cNvPr id="707" name="Google Shape;707;p2"/>
          <p:cNvSpPr txBox="1"/>
          <p:nvPr/>
        </p:nvSpPr>
        <p:spPr>
          <a:xfrm>
            <a:off x="4025504" y="3039667"/>
            <a:ext cx="42862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Point Lookout</a:t>
            </a:r>
            <a:endParaRPr/>
          </a:p>
        </p:txBody>
      </p:sp>
      <p:sp>
        <p:nvSpPr>
          <p:cNvPr id="708" name="Google Shape;708;p2"/>
          <p:cNvSpPr txBox="1"/>
          <p:nvPr/>
        </p:nvSpPr>
        <p:spPr>
          <a:xfrm>
            <a:off x="4148139" y="2957514"/>
            <a:ext cx="33218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Tawas Bay</a:t>
            </a:r>
            <a:endParaRPr/>
          </a:p>
        </p:txBody>
      </p:sp>
      <p:sp>
        <p:nvSpPr>
          <p:cNvPr id="709" name="Google Shape;709;p2"/>
          <p:cNvSpPr txBox="1"/>
          <p:nvPr/>
        </p:nvSpPr>
        <p:spPr>
          <a:xfrm>
            <a:off x="4101705" y="2871788"/>
            <a:ext cx="453628"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Au Sable Harbor</a:t>
            </a:r>
            <a:endParaRPr/>
          </a:p>
        </p:txBody>
      </p:sp>
      <p:sp>
        <p:nvSpPr>
          <p:cNvPr id="710" name="Google Shape;710;p2"/>
          <p:cNvSpPr txBox="1"/>
          <p:nvPr/>
        </p:nvSpPr>
        <p:spPr>
          <a:xfrm>
            <a:off x="4217194" y="2743201"/>
            <a:ext cx="35242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Harrisville</a:t>
            </a:r>
            <a:endParaRPr/>
          </a:p>
        </p:txBody>
      </p:sp>
      <p:sp>
        <p:nvSpPr>
          <p:cNvPr id="711" name="Google Shape;711;p2"/>
          <p:cNvSpPr txBox="1"/>
          <p:nvPr/>
        </p:nvSpPr>
        <p:spPr>
          <a:xfrm>
            <a:off x="4237436" y="2553892"/>
            <a:ext cx="31075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Alpena</a:t>
            </a:r>
            <a:endParaRPr/>
          </a:p>
        </p:txBody>
      </p:sp>
      <p:sp>
        <p:nvSpPr>
          <p:cNvPr id="712" name="Google Shape;712;p2"/>
          <p:cNvSpPr txBox="1"/>
          <p:nvPr/>
        </p:nvSpPr>
        <p:spPr>
          <a:xfrm>
            <a:off x="4193381" y="2315767"/>
            <a:ext cx="433388"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Hammond Bay</a:t>
            </a:r>
            <a:endParaRPr/>
          </a:p>
        </p:txBody>
      </p:sp>
      <p:sp>
        <p:nvSpPr>
          <p:cNvPr id="713" name="Google Shape;713;p2"/>
          <p:cNvSpPr txBox="1"/>
          <p:nvPr/>
        </p:nvSpPr>
        <p:spPr>
          <a:xfrm>
            <a:off x="4118373" y="2246711"/>
            <a:ext cx="38695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Cheboygan</a:t>
            </a:r>
            <a:endParaRPr/>
          </a:p>
        </p:txBody>
      </p:sp>
      <p:sp>
        <p:nvSpPr>
          <p:cNvPr id="714" name="Google Shape;714;p2"/>
          <p:cNvSpPr txBox="1"/>
          <p:nvPr/>
        </p:nvSpPr>
        <p:spPr>
          <a:xfrm>
            <a:off x="3976688" y="2364582"/>
            <a:ext cx="74414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Inland Route</a:t>
            </a:r>
            <a:endParaRPr/>
          </a:p>
        </p:txBody>
      </p:sp>
      <p:sp>
        <p:nvSpPr>
          <p:cNvPr id="715" name="Google Shape;715;p2"/>
          <p:cNvSpPr txBox="1"/>
          <p:nvPr/>
        </p:nvSpPr>
        <p:spPr>
          <a:xfrm>
            <a:off x="4050506" y="2205039"/>
            <a:ext cx="42386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Mackinac City</a:t>
            </a:r>
            <a:endParaRPr/>
          </a:p>
        </p:txBody>
      </p:sp>
      <p:sp>
        <p:nvSpPr>
          <p:cNvPr id="716" name="Google Shape;716;p2"/>
          <p:cNvSpPr txBox="1"/>
          <p:nvPr/>
        </p:nvSpPr>
        <p:spPr>
          <a:xfrm>
            <a:off x="4090988" y="2150270"/>
            <a:ext cx="47744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Mackinac Island</a:t>
            </a:r>
            <a:endParaRPr/>
          </a:p>
        </p:txBody>
      </p:sp>
      <p:sp>
        <p:nvSpPr>
          <p:cNvPr id="717" name="Google Shape;717;p2"/>
          <p:cNvSpPr txBox="1"/>
          <p:nvPr/>
        </p:nvSpPr>
        <p:spPr>
          <a:xfrm>
            <a:off x="3488532" y="2219325"/>
            <a:ext cx="340519"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St. James</a:t>
            </a:r>
            <a:endParaRPr/>
          </a:p>
        </p:txBody>
      </p:sp>
      <p:sp>
        <p:nvSpPr>
          <p:cNvPr id="718" name="Google Shape;718;p2"/>
          <p:cNvSpPr txBox="1"/>
          <p:nvPr/>
        </p:nvSpPr>
        <p:spPr>
          <a:xfrm>
            <a:off x="3917156" y="2412207"/>
            <a:ext cx="38695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Petoskey</a:t>
            </a:r>
            <a:endParaRPr/>
          </a:p>
        </p:txBody>
      </p:sp>
      <p:sp>
        <p:nvSpPr>
          <p:cNvPr id="719" name="Google Shape;719;p2"/>
          <p:cNvSpPr txBox="1"/>
          <p:nvPr/>
        </p:nvSpPr>
        <p:spPr>
          <a:xfrm>
            <a:off x="3850481" y="2481264"/>
            <a:ext cx="34290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Charlevoix</a:t>
            </a:r>
            <a:endParaRPr/>
          </a:p>
        </p:txBody>
      </p:sp>
      <p:sp>
        <p:nvSpPr>
          <p:cNvPr id="720" name="Google Shape;720;p2"/>
          <p:cNvSpPr/>
          <p:nvPr/>
        </p:nvSpPr>
        <p:spPr>
          <a:xfrm>
            <a:off x="3836194" y="2216944"/>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721" name="Google Shape;721;p2"/>
          <p:cNvSpPr/>
          <p:nvPr/>
        </p:nvSpPr>
        <p:spPr>
          <a:xfrm>
            <a:off x="4010025" y="2171701"/>
            <a:ext cx="82154" cy="79772"/>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722" name="Google Shape;722;p2"/>
          <p:cNvSpPr txBox="1"/>
          <p:nvPr/>
        </p:nvSpPr>
        <p:spPr>
          <a:xfrm>
            <a:off x="3714751" y="1943101"/>
            <a:ext cx="478631" cy="157798"/>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Channels in Straits of Mackinac</a:t>
            </a:r>
            <a:endParaRPr/>
          </a:p>
        </p:txBody>
      </p:sp>
      <p:sp>
        <p:nvSpPr>
          <p:cNvPr id="723" name="Google Shape;723;p2"/>
          <p:cNvSpPr txBox="1"/>
          <p:nvPr/>
        </p:nvSpPr>
        <p:spPr>
          <a:xfrm>
            <a:off x="3642123" y="2127648"/>
            <a:ext cx="415528"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Grays Reef</a:t>
            </a:r>
            <a:endParaRPr/>
          </a:p>
        </p:txBody>
      </p:sp>
      <p:cxnSp>
        <p:nvCxnSpPr>
          <p:cNvPr id="724" name="Google Shape;724;p2"/>
          <p:cNvCxnSpPr/>
          <p:nvPr/>
        </p:nvCxnSpPr>
        <p:spPr>
          <a:xfrm>
            <a:off x="3943351" y="2093789"/>
            <a:ext cx="75010" cy="80292"/>
          </a:xfrm>
          <a:prstGeom prst="straightConnector1">
            <a:avLst/>
          </a:prstGeom>
          <a:noFill/>
          <a:ln cap="flat" cmpd="sng" w="9525">
            <a:solidFill>
              <a:schemeClr val="dk1"/>
            </a:solidFill>
            <a:prstDash val="solid"/>
            <a:round/>
            <a:headEnd len="med" w="med" type="none"/>
            <a:tailEnd len="sm" w="sm" type="triangle"/>
          </a:ln>
        </p:spPr>
      </p:cxnSp>
      <p:sp>
        <p:nvSpPr>
          <p:cNvPr id="725" name="Google Shape;725;p2"/>
          <p:cNvSpPr txBox="1"/>
          <p:nvPr/>
        </p:nvSpPr>
        <p:spPr>
          <a:xfrm>
            <a:off x="3543301" y="2576514"/>
            <a:ext cx="27384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Leland </a:t>
            </a:r>
            <a:endParaRPr/>
          </a:p>
        </p:txBody>
      </p:sp>
      <p:sp>
        <p:nvSpPr>
          <p:cNvPr id="726" name="Google Shape;726;p2"/>
          <p:cNvSpPr txBox="1"/>
          <p:nvPr/>
        </p:nvSpPr>
        <p:spPr>
          <a:xfrm>
            <a:off x="3762375" y="2700339"/>
            <a:ext cx="40005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Greilickville</a:t>
            </a:r>
            <a:endParaRPr/>
          </a:p>
        </p:txBody>
      </p:sp>
      <p:sp>
        <p:nvSpPr>
          <p:cNvPr id="727" name="Google Shape;727;p2"/>
          <p:cNvSpPr txBox="1"/>
          <p:nvPr/>
        </p:nvSpPr>
        <p:spPr>
          <a:xfrm>
            <a:off x="3501628" y="2751536"/>
            <a:ext cx="336947"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Frankfort</a:t>
            </a:r>
            <a:endParaRPr/>
          </a:p>
        </p:txBody>
      </p:sp>
      <p:sp>
        <p:nvSpPr>
          <p:cNvPr id="728" name="Google Shape;728;p2"/>
          <p:cNvSpPr txBox="1"/>
          <p:nvPr/>
        </p:nvSpPr>
        <p:spPr>
          <a:xfrm>
            <a:off x="3465911" y="2818211"/>
            <a:ext cx="29646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Arcadia</a:t>
            </a:r>
            <a:endParaRPr/>
          </a:p>
        </p:txBody>
      </p:sp>
      <p:sp>
        <p:nvSpPr>
          <p:cNvPr id="729" name="Google Shape;729;p2"/>
          <p:cNvSpPr txBox="1"/>
          <p:nvPr/>
        </p:nvSpPr>
        <p:spPr>
          <a:xfrm>
            <a:off x="3462337" y="2924176"/>
            <a:ext cx="414338"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Portage Lake</a:t>
            </a:r>
            <a:endParaRPr/>
          </a:p>
        </p:txBody>
      </p:sp>
      <p:sp>
        <p:nvSpPr>
          <p:cNvPr id="730" name="Google Shape;730;p2"/>
          <p:cNvSpPr txBox="1"/>
          <p:nvPr/>
        </p:nvSpPr>
        <p:spPr>
          <a:xfrm>
            <a:off x="3417095" y="3048001"/>
            <a:ext cx="35004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Manistee</a:t>
            </a:r>
            <a:endParaRPr/>
          </a:p>
        </p:txBody>
      </p:sp>
      <p:sp>
        <p:nvSpPr>
          <p:cNvPr id="731" name="Google Shape;731;p2"/>
          <p:cNvSpPr txBox="1"/>
          <p:nvPr/>
        </p:nvSpPr>
        <p:spPr>
          <a:xfrm>
            <a:off x="3421856" y="3142061"/>
            <a:ext cx="37147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Ludington</a:t>
            </a:r>
            <a:endParaRPr/>
          </a:p>
        </p:txBody>
      </p:sp>
      <p:sp>
        <p:nvSpPr>
          <p:cNvPr id="732" name="Google Shape;732;p2"/>
          <p:cNvSpPr txBox="1"/>
          <p:nvPr/>
        </p:nvSpPr>
        <p:spPr>
          <a:xfrm>
            <a:off x="3395663" y="3228976"/>
            <a:ext cx="31432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Pentwater</a:t>
            </a:r>
            <a:endParaRPr/>
          </a:p>
        </p:txBody>
      </p:sp>
      <p:sp>
        <p:nvSpPr>
          <p:cNvPr id="733" name="Google Shape;733;p2"/>
          <p:cNvSpPr txBox="1"/>
          <p:nvPr/>
        </p:nvSpPr>
        <p:spPr>
          <a:xfrm>
            <a:off x="3395663" y="3319464"/>
            <a:ext cx="34290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White Lake</a:t>
            </a:r>
            <a:endParaRPr/>
          </a:p>
        </p:txBody>
      </p:sp>
      <p:sp>
        <p:nvSpPr>
          <p:cNvPr id="734" name="Google Shape;734;p2"/>
          <p:cNvSpPr txBox="1"/>
          <p:nvPr/>
        </p:nvSpPr>
        <p:spPr>
          <a:xfrm>
            <a:off x="3436145" y="3440907"/>
            <a:ext cx="34528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Muskegon</a:t>
            </a:r>
            <a:endParaRPr/>
          </a:p>
        </p:txBody>
      </p:sp>
      <p:sp>
        <p:nvSpPr>
          <p:cNvPr id="735" name="Google Shape;735;p2"/>
          <p:cNvSpPr txBox="1"/>
          <p:nvPr/>
        </p:nvSpPr>
        <p:spPr>
          <a:xfrm>
            <a:off x="3490914" y="3806430"/>
            <a:ext cx="32623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Saugatuck</a:t>
            </a:r>
            <a:endParaRPr/>
          </a:p>
        </p:txBody>
      </p:sp>
      <p:sp>
        <p:nvSpPr>
          <p:cNvPr id="736" name="Google Shape;736;p2"/>
          <p:cNvSpPr txBox="1"/>
          <p:nvPr/>
        </p:nvSpPr>
        <p:spPr>
          <a:xfrm>
            <a:off x="3539730" y="3538539"/>
            <a:ext cx="34885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Grand River</a:t>
            </a:r>
            <a:endParaRPr/>
          </a:p>
        </p:txBody>
      </p:sp>
      <p:sp>
        <p:nvSpPr>
          <p:cNvPr id="737" name="Google Shape;737;p2"/>
          <p:cNvSpPr txBox="1"/>
          <p:nvPr/>
        </p:nvSpPr>
        <p:spPr>
          <a:xfrm>
            <a:off x="3508773" y="3721895"/>
            <a:ext cx="27265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Holland</a:t>
            </a:r>
            <a:endParaRPr/>
          </a:p>
        </p:txBody>
      </p:sp>
      <p:sp>
        <p:nvSpPr>
          <p:cNvPr id="738" name="Google Shape;738;p2"/>
          <p:cNvSpPr txBox="1"/>
          <p:nvPr/>
        </p:nvSpPr>
        <p:spPr>
          <a:xfrm>
            <a:off x="3492103" y="3611167"/>
            <a:ext cx="375047"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Grand Haven</a:t>
            </a:r>
            <a:endParaRPr/>
          </a:p>
        </p:txBody>
      </p:sp>
      <p:sp>
        <p:nvSpPr>
          <p:cNvPr id="739" name="Google Shape;739;p2"/>
          <p:cNvSpPr txBox="1"/>
          <p:nvPr/>
        </p:nvSpPr>
        <p:spPr>
          <a:xfrm>
            <a:off x="3479006" y="3927873"/>
            <a:ext cx="74414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South Haven</a:t>
            </a:r>
            <a:endParaRPr/>
          </a:p>
        </p:txBody>
      </p:sp>
      <p:sp>
        <p:nvSpPr>
          <p:cNvPr id="740" name="Google Shape;740;p2"/>
          <p:cNvSpPr txBox="1"/>
          <p:nvPr/>
        </p:nvSpPr>
        <p:spPr>
          <a:xfrm>
            <a:off x="3431381" y="4051698"/>
            <a:ext cx="36195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St. Joseph</a:t>
            </a:r>
            <a:endParaRPr/>
          </a:p>
        </p:txBody>
      </p:sp>
      <p:sp>
        <p:nvSpPr>
          <p:cNvPr id="741" name="Google Shape;741;p2"/>
          <p:cNvSpPr txBox="1"/>
          <p:nvPr/>
        </p:nvSpPr>
        <p:spPr>
          <a:xfrm>
            <a:off x="3392091" y="4130280"/>
            <a:ext cx="746522"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St. Joseph River</a:t>
            </a:r>
            <a:endParaRPr/>
          </a:p>
        </p:txBody>
      </p:sp>
      <p:sp>
        <p:nvSpPr>
          <p:cNvPr id="742" name="Google Shape;742;p2"/>
          <p:cNvSpPr txBox="1"/>
          <p:nvPr/>
        </p:nvSpPr>
        <p:spPr>
          <a:xfrm>
            <a:off x="3314700" y="4198145"/>
            <a:ext cx="40124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New Buffalo</a:t>
            </a:r>
            <a:endParaRPr/>
          </a:p>
        </p:txBody>
      </p:sp>
      <p:sp>
        <p:nvSpPr>
          <p:cNvPr id="743" name="Google Shape;743;p2"/>
          <p:cNvSpPr txBox="1"/>
          <p:nvPr/>
        </p:nvSpPr>
        <p:spPr>
          <a:xfrm>
            <a:off x="3143251" y="4264820"/>
            <a:ext cx="594122"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Michigan City</a:t>
            </a:r>
            <a:endParaRPr/>
          </a:p>
        </p:txBody>
      </p:sp>
      <p:sp>
        <p:nvSpPr>
          <p:cNvPr id="744" name="Google Shape;744;p2"/>
          <p:cNvSpPr txBox="1"/>
          <p:nvPr/>
        </p:nvSpPr>
        <p:spPr>
          <a:xfrm rot="1500000">
            <a:off x="3074275" y="4410220"/>
            <a:ext cx="746522"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Burns Small Boat Harbor</a:t>
            </a:r>
            <a:endParaRPr/>
          </a:p>
        </p:txBody>
      </p:sp>
      <p:sp>
        <p:nvSpPr>
          <p:cNvPr id="745" name="Google Shape;745;p2"/>
          <p:cNvSpPr txBox="1"/>
          <p:nvPr/>
        </p:nvSpPr>
        <p:spPr>
          <a:xfrm rot="1500000">
            <a:off x="3042049" y="4460227"/>
            <a:ext cx="745331"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Burns Waterway Harbor</a:t>
            </a:r>
            <a:endParaRPr/>
          </a:p>
        </p:txBody>
      </p:sp>
      <p:sp>
        <p:nvSpPr>
          <p:cNvPr id="746" name="Google Shape;746;p2"/>
          <p:cNvSpPr txBox="1"/>
          <p:nvPr/>
        </p:nvSpPr>
        <p:spPr>
          <a:xfrm rot="1500000">
            <a:off x="2973809" y="4456654"/>
            <a:ext cx="451247"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Indiana Harbor</a:t>
            </a:r>
            <a:endParaRPr/>
          </a:p>
        </p:txBody>
      </p:sp>
      <p:sp>
        <p:nvSpPr>
          <p:cNvPr id="747" name="Google Shape;747;p2"/>
          <p:cNvSpPr txBox="1"/>
          <p:nvPr/>
        </p:nvSpPr>
        <p:spPr>
          <a:xfrm rot="-1301981">
            <a:off x="2690734" y="4362545"/>
            <a:ext cx="439341"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Calumet</a:t>
            </a:r>
            <a:endParaRPr/>
          </a:p>
        </p:txBody>
      </p:sp>
      <p:sp>
        <p:nvSpPr>
          <p:cNvPr id="748" name="Google Shape;748;p2"/>
          <p:cNvSpPr txBox="1"/>
          <p:nvPr/>
        </p:nvSpPr>
        <p:spPr>
          <a:xfrm rot="-902746">
            <a:off x="2521595" y="4338034"/>
            <a:ext cx="421481"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Chicago River</a:t>
            </a:r>
            <a:endParaRPr/>
          </a:p>
        </p:txBody>
      </p:sp>
      <p:sp>
        <p:nvSpPr>
          <p:cNvPr id="749" name="Google Shape;749;p2"/>
          <p:cNvSpPr txBox="1"/>
          <p:nvPr/>
        </p:nvSpPr>
        <p:spPr>
          <a:xfrm>
            <a:off x="2562225" y="4193382"/>
            <a:ext cx="466725"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Chicago Harbor</a:t>
            </a:r>
            <a:endParaRPr/>
          </a:p>
        </p:txBody>
      </p:sp>
      <p:sp>
        <p:nvSpPr>
          <p:cNvPr id="750" name="Google Shape;750;p2"/>
          <p:cNvSpPr txBox="1"/>
          <p:nvPr/>
        </p:nvSpPr>
        <p:spPr>
          <a:xfrm>
            <a:off x="2526506" y="3945732"/>
            <a:ext cx="371475"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Waukegan</a:t>
            </a:r>
            <a:endParaRPr/>
          </a:p>
        </p:txBody>
      </p:sp>
      <p:sp>
        <p:nvSpPr>
          <p:cNvPr id="751" name="Google Shape;751;p2"/>
          <p:cNvSpPr txBox="1"/>
          <p:nvPr/>
        </p:nvSpPr>
        <p:spPr>
          <a:xfrm>
            <a:off x="2576513" y="3786189"/>
            <a:ext cx="304800"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Kenosha</a:t>
            </a:r>
            <a:endParaRPr/>
          </a:p>
        </p:txBody>
      </p:sp>
      <p:sp>
        <p:nvSpPr>
          <p:cNvPr id="752" name="Google Shape;752;p2"/>
          <p:cNvSpPr txBox="1"/>
          <p:nvPr/>
        </p:nvSpPr>
        <p:spPr>
          <a:xfrm>
            <a:off x="2514601" y="3612357"/>
            <a:ext cx="360760"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Milwaukee</a:t>
            </a:r>
            <a:endParaRPr/>
          </a:p>
        </p:txBody>
      </p:sp>
      <p:sp>
        <p:nvSpPr>
          <p:cNvPr id="753" name="Google Shape;753;p2"/>
          <p:cNvSpPr txBox="1"/>
          <p:nvPr/>
        </p:nvSpPr>
        <p:spPr>
          <a:xfrm>
            <a:off x="2400301" y="3383757"/>
            <a:ext cx="465535"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Port Washington</a:t>
            </a:r>
            <a:endParaRPr/>
          </a:p>
        </p:txBody>
      </p:sp>
      <p:sp>
        <p:nvSpPr>
          <p:cNvPr id="754" name="Google Shape;754;p2"/>
          <p:cNvSpPr txBox="1"/>
          <p:nvPr/>
        </p:nvSpPr>
        <p:spPr>
          <a:xfrm>
            <a:off x="2481262" y="3223023"/>
            <a:ext cx="500063"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Sheboygan</a:t>
            </a:r>
            <a:endParaRPr/>
          </a:p>
        </p:txBody>
      </p:sp>
      <p:sp>
        <p:nvSpPr>
          <p:cNvPr id="755" name="Google Shape;755;p2"/>
          <p:cNvSpPr txBox="1"/>
          <p:nvPr/>
        </p:nvSpPr>
        <p:spPr>
          <a:xfrm>
            <a:off x="2597945" y="3065861"/>
            <a:ext cx="375047"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Manitowoc</a:t>
            </a:r>
            <a:endParaRPr/>
          </a:p>
        </p:txBody>
      </p:sp>
      <p:sp>
        <p:nvSpPr>
          <p:cNvPr id="756" name="Google Shape;756;p2"/>
          <p:cNvSpPr txBox="1"/>
          <p:nvPr/>
        </p:nvSpPr>
        <p:spPr>
          <a:xfrm>
            <a:off x="3146823" y="2394348"/>
            <a:ext cx="453628" cy="157798"/>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Washington Island</a:t>
            </a:r>
            <a:endParaRPr/>
          </a:p>
        </p:txBody>
      </p:sp>
      <p:sp>
        <p:nvSpPr>
          <p:cNvPr id="757" name="Google Shape;757;p2"/>
          <p:cNvSpPr txBox="1"/>
          <p:nvPr/>
        </p:nvSpPr>
        <p:spPr>
          <a:xfrm>
            <a:off x="2494361" y="2825355"/>
            <a:ext cx="353615"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Green Bay</a:t>
            </a:r>
            <a:endParaRPr/>
          </a:p>
        </p:txBody>
      </p:sp>
      <p:sp>
        <p:nvSpPr>
          <p:cNvPr id="758" name="Google Shape;758;p2"/>
          <p:cNvSpPr txBox="1"/>
          <p:nvPr/>
        </p:nvSpPr>
        <p:spPr>
          <a:xfrm>
            <a:off x="2441972" y="2719389"/>
            <a:ext cx="394097"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Big Suamico</a:t>
            </a:r>
            <a:endParaRPr/>
          </a:p>
        </p:txBody>
      </p:sp>
      <p:sp>
        <p:nvSpPr>
          <p:cNvPr id="759" name="Google Shape;759;p2"/>
          <p:cNvSpPr txBox="1"/>
          <p:nvPr/>
        </p:nvSpPr>
        <p:spPr>
          <a:xfrm>
            <a:off x="2983708" y="2805114"/>
            <a:ext cx="383381"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Kewaunee</a:t>
            </a:r>
            <a:endParaRPr/>
          </a:p>
        </p:txBody>
      </p:sp>
      <p:sp>
        <p:nvSpPr>
          <p:cNvPr id="760" name="Google Shape;760;p2"/>
          <p:cNvSpPr txBox="1"/>
          <p:nvPr/>
        </p:nvSpPr>
        <p:spPr>
          <a:xfrm>
            <a:off x="2969419" y="2703911"/>
            <a:ext cx="415529"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Algoma</a:t>
            </a:r>
            <a:endParaRPr/>
          </a:p>
        </p:txBody>
      </p:sp>
      <p:sp>
        <p:nvSpPr>
          <p:cNvPr id="761" name="Google Shape;761;p2"/>
          <p:cNvSpPr txBox="1"/>
          <p:nvPr/>
        </p:nvSpPr>
        <p:spPr>
          <a:xfrm>
            <a:off x="3088482" y="2622948"/>
            <a:ext cx="388144"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Sturgeon Bay</a:t>
            </a:r>
            <a:endParaRPr/>
          </a:p>
        </p:txBody>
      </p:sp>
      <p:sp>
        <p:nvSpPr>
          <p:cNvPr id="762" name="Google Shape;762;p2"/>
          <p:cNvSpPr txBox="1"/>
          <p:nvPr/>
        </p:nvSpPr>
        <p:spPr>
          <a:xfrm>
            <a:off x="2616995" y="2963467"/>
            <a:ext cx="417910"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Two Rivers</a:t>
            </a:r>
            <a:endParaRPr/>
          </a:p>
        </p:txBody>
      </p:sp>
      <p:sp>
        <p:nvSpPr>
          <p:cNvPr id="763" name="Google Shape;763;p2"/>
          <p:cNvSpPr txBox="1"/>
          <p:nvPr/>
        </p:nvSpPr>
        <p:spPr>
          <a:xfrm>
            <a:off x="2495551" y="2630092"/>
            <a:ext cx="388144"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Pensaukee</a:t>
            </a:r>
            <a:endParaRPr/>
          </a:p>
        </p:txBody>
      </p:sp>
      <p:sp>
        <p:nvSpPr>
          <p:cNvPr id="764" name="Google Shape;764;p2"/>
          <p:cNvSpPr txBox="1"/>
          <p:nvPr/>
        </p:nvSpPr>
        <p:spPr>
          <a:xfrm>
            <a:off x="2583656" y="2555082"/>
            <a:ext cx="409575"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Oconto</a:t>
            </a:r>
            <a:endParaRPr/>
          </a:p>
        </p:txBody>
      </p:sp>
      <p:sp>
        <p:nvSpPr>
          <p:cNvPr id="765" name="Google Shape;765;p2"/>
          <p:cNvSpPr txBox="1"/>
          <p:nvPr/>
        </p:nvSpPr>
        <p:spPr>
          <a:xfrm>
            <a:off x="2562225" y="2486026"/>
            <a:ext cx="444104"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Menominee</a:t>
            </a:r>
            <a:endParaRPr/>
          </a:p>
        </p:txBody>
      </p:sp>
      <p:sp>
        <p:nvSpPr>
          <p:cNvPr id="766" name="Google Shape;766;p2"/>
          <p:cNvSpPr txBox="1"/>
          <p:nvPr/>
        </p:nvSpPr>
        <p:spPr>
          <a:xfrm>
            <a:off x="2655095" y="2424114"/>
            <a:ext cx="413147"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Cedar River</a:t>
            </a:r>
            <a:endParaRPr/>
          </a:p>
        </p:txBody>
      </p:sp>
      <p:sp>
        <p:nvSpPr>
          <p:cNvPr id="767" name="Google Shape;767;p2"/>
          <p:cNvSpPr txBox="1"/>
          <p:nvPr/>
        </p:nvSpPr>
        <p:spPr>
          <a:xfrm>
            <a:off x="2707482" y="2205039"/>
            <a:ext cx="492919"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Little Bay de noc</a:t>
            </a:r>
            <a:endParaRPr b="1" i="0" sz="300" u="none" cap="none" strike="noStrike">
              <a:solidFill>
                <a:srgbClr val="000000"/>
              </a:solidFill>
              <a:latin typeface="Arial"/>
              <a:ea typeface="Arial"/>
              <a:cs typeface="Arial"/>
              <a:sym typeface="Arial"/>
            </a:endParaRPr>
          </a:p>
        </p:txBody>
      </p:sp>
      <p:sp>
        <p:nvSpPr>
          <p:cNvPr id="768" name="Google Shape;768;p2"/>
          <p:cNvSpPr txBox="1"/>
          <p:nvPr/>
        </p:nvSpPr>
        <p:spPr>
          <a:xfrm>
            <a:off x="3199211" y="2038351"/>
            <a:ext cx="348853"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Manistique</a:t>
            </a:r>
            <a:endParaRPr/>
          </a:p>
        </p:txBody>
      </p:sp>
      <p:sp>
        <p:nvSpPr>
          <p:cNvPr id="769" name="Google Shape;769;p2"/>
          <p:cNvSpPr txBox="1"/>
          <p:nvPr/>
        </p:nvSpPr>
        <p:spPr>
          <a:xfrm>
            <a:off x="4181475" y="2007394"/>
            <a:ext cx="28575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Detour</a:t>
            </a:r>
            <a:endParaRPr/>
          </a:p>
        </p:txBody>
      </p:sp>
      <p:sp>
        <p:nvSpPr>
          <p:cNvPr id="770" name="Google Shape;770;p2"/>
          <p:cNvSpPr txBox="1"/>
          <p:nvPr/>
        </p:nvSpPr>
        <p:spPr>
          <a:xfrm>
            <a:off x="4093369" y="2081214"/>
            <a:ext cx="53816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Les Cheneaux Island</a:t>
            </a:r>
            <a:endParaRPr/>
          </a:p>
        </p:txBody>
      </p:sp>
      <p:sp>
        <p:nvSpPr>
          <p:cNvPr id="771" name="Google Shape;771;p2"/>
          <p:cNvSpPr txBox="1"/>
          <p:nvPr/>
        </p:nvSpPr>
        <p:spPr>
          <a:xfrm>
            <a:off x="4074320" y="1768080"/>
            <a:ext cx="354806"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Soo Locks</a:t>
            </a:r>
            <a:endParaRPr/>
          </a:p>
        </p:txBody>
      </p:sp>
      <p:sp>
        <p:nvSpPr>
          <p:cNvPr id="772" name="Google Shape;772;p2"/>
          <p:cNvSpPr txBox="1"/>
          <p:nvPr/>
        </p:nvSpPr>
        <p:spPr>
          <a:xfrm>
            <a:off x="4214814" y="1841898"/>
            <a:ext cx="42624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St. Marys River</a:t>
            </a:r>
            <a:endParaRPr/>
          </a:p>
        </p:txBody>
      </p:sp>
      <p:sp>
        <p:nvSpPr>
          <p:cNvPr id="773" name="Google Shape;773;p2"/>
          <p:cNvSpPr txBox="1"/>
          <p:nvPr/>
        </p:nvSpPr>
        <p:spPr>
          <a:xfrm>
            <a:off x="3855245" y="1674020"/>
            <a:ext cx="74533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Whitefish Point Harbor</a:t>
            </a:r>
            <a:endParaRPr/>
          </a:p>
        </p:txBody>
      </p:sp>
      <p:sp>
        <p:nvSpPr>
          <p:cNvPr id="774" name="Google Shape;774;p2"/>
          <p:cNvSpPr txBox="1"/>
          <p:nvPr/>
        </p:nvSpPr>
        <p:spPr>
          <a:xfrm>
            <a:off x="3507582" y="1659729"/>
            <a:ext cx="359569"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Little Lake</a:t>
            </a:r>
            <a:endParaRPr/>
          </a:p>
        </p:txBody>
      </p:sp>
      <p:sp>
        <p:nvSpPr>
          <p:cNvPr id="775" name="Google Shape;775;p2"/>
          <p:cNvSpPr txBox="1"/>
          <p:nvPr/>
        </p:nvSpPr>
        <p:spPr>
          <a:xfrm>
            <a:off x="3220641" y="1765698"/>
            <a:ext cx="394097"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Grand Marais</a:t>
            </a:r>
            <a:endParaRPr/>
          </a:p>
        </p:txBody>
      </p:sp>
      <p:sp>
        <p:nvSpPr>
          <p:cNvPr id="776" name="Google Shape;776;p2"/>
          <p:cNvSpPr txBox="1"/>
          <p:nvPr/>
        </p:nvSpPr>
        <p:spPr>
          <a:xfrm>
            <a:off x="2688433" y="1753792"/>
            <a:ext cx="354806"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Presque Isle</a:t>
            </a:r>
            <a:endParaRPr/>
          </a:p>
        </p:txBody>
      </p:sp>
      <p:sp>
        <p:nvSpPr>
          <p:cNvPr id="777" name="Google Shape;777;p2"/>
          <p:cNvSpPr txBox="1"/>
          <p:nvPr/>
        </p:nvSpPr>
        <p:spPr>
          <a:xfrm>
            <a:off x="2809876" y="1846661"/>
            <a:ext cx="335756"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Marquette</a:t>
            </a:r>
            <a:endParaRPr/>
          </a:p>
        </p:txBody>
      </p:sp>
      <p:sp>
        <p:nvSpPr>
          <p:cNvPr id="778" name="Google Shape;778;p2"/>
          <p:cNvSpPr txBox="1"/>
          <p:nvPr/>
        </p:nvSpPr>
        <p:spPr>
          <a:xfrm>
            <a:off x="2877741" y="1618061"/>
            <a:ext cx="36195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Big Bay</a:t>
            </a:r>
            <a:endParaRPr/>
          </a:p>
        </p:txBody>
      </p:sp>
      <p:sp>
        <p:nvSpPr>
          <p:cNvPr id="779" name="Google Shape;779;p2"/>
          <p:cNvSpPr txBox="1"/>
          <p:nvPr/>
        </p:nvSpPr>
        <p:spPr>
          <a:xfrm>
            <a:off x="2700338" y="1451373"/>
            <a:ext cx="74414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Grand Traverse Bay</a:t>
            </a:r>
            <a:endParaRPr/>
          </a:p>
        </p:txBody>
      </p:sp>
      <p:sp>
        <p:nvSpPr>
          <p:cNvPr id="780" name="Google Shape;780;p2"/>
          <p:cNvSpPr txBox="1"/>
          <p:nvPr/>
        </p:nvSpPr>
        <p:spPr>
          <a:xfrm>
            <a:off x="2801542" y="1370411"/>
            <a:ext cx="74533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Lac La Belle</a:t>
            </a:r>
            <a:endParaRPr/>
          </a:p>
        </p:txBody>
      </p:sp>
      <p:sp>
        <p:nvSpPr>
          <p:cNvPr id="781" name="Google Shape;781;p2"/>
          <p:cNvSpPr txBox="1"/>
          <p:nvPr/>
        </p:nvSpPr>
        <p:spPr>
          <a:xfrm>
            <a:off x="2388394" y="1337073"/>
            <a:ext cx="41910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Eagle Harbor</a:t>
            </a:r>
            <a:endParaRPr/>
          </a:p>
        </p:txBody>
      </p:sp>
      <p:sp>
        <p:nvSpPr>
          <p:cNvPr id="782" name="Google Shape;782;p2"/>
          <p:cNvSpPr txBox="1"/>
          <p:nvPr/>
        </p:nvSpPr>
        <p:spPr>
          <a:xfrm>
            <a:off x="2286001" y="1446604"/>
            <a:ext cx="335756" cy="203965"/>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  Keweenaw        Waterway</a:t>
            </a:r>
            <a:endParaRPr/>
          </a:p>
        </p:txBody>
      </p:sp>
      <p:sp>
        <p:nvSpPr>
          <p:cNvPr id="783" name="Google Shape;783;p2"/>
          <p:cNvSpPr txBox="1"/>
          <p:nvPr/>
        </p:nvSpPr>
        <p:spPr>
          <a:xfrm rot="1500000">
            <a:off x="2340769" y="1711069"/>
            <a:ext cx="353616"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Ontonagon</a:t>
            </a:r>
            <a:endParaRPr/>
          </a:p>
        </p:txBody>
      </p:sp>
      <p:sp>
        <p:nvSpPr>
          <p:cNvPr id="784" name="Google Shape;784;p2"/>
          <p:cNvSpPr txBox="1"/>
          <p:nvPr/>
        </p:nvSpPr>
        <p:spPr>
          <a:xfrm rot="1500000">
            <a:off x="2146697" y="1736077"/>
            <a:ext cx="35123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Black River</a:t>
            </a:r>
            <a:endParaRPr/>
          </a:p>
        </p:txBody>
      </p:sp>
      <p:sp>
        <p:nvSpPr>
          <p:cNvPr id="785" name="Google Shape;785;p2"/>
          <p:cNvSpPr txBox="1"/>
          <p:nvPr/>
        </p:nvSpPr>
        <p:spPr>
          <a:xfrm rot="1500000">
            <a:off x="2007395" y="1820611"/>
            <a:ext cx="378619"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Saxon</a:t>
            </a:r>
            <a:endParaRPr/>
          </a:p>
        </p:txBody>
      </p:sp>
      <p:sp>
        <p:nvSpPr>
          <p:cNvPr id="786" name="Google Shape;786;p2"/>
          <p:cNvSpPr txBox="1"/>
          <p:nvPr/>
        </p:nvSpPr>
        <p:spPr>
          <a:xfrm rot="1500000">
            <a:off x="1826419" y="1820611"/>
            <a:ext cx="28694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Ashland</a:t>
            </a:r>
            <a:endParaRPr/>
          </a:p>
        </p:txBody>
      </p:sp>
      <p:sp>
        <p:nvSpPr>
          <p:cNvPr id="787" name="Google Shape;787;p2"/>
          <p:cNvSpPr txBox="1"/>
          <p:nvPr/>
        </p:nvSpPr>
        <p:spPr>
          <a:xfrm>
            <a:off x="2588420" y="964407"/>
            <a:ext cx="479822"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Chippewa Harbor</a:t>
            </a:r>
            <a:endParaRPr/>
          </a:p>
        </p:txBody>
      </p:sp>
      <p:sp>
        <p:nvSpPr>
          <p:cNvPr id="788" name="Google Shape;788;p2"/>
          <p:cNvSpPr txBox="1"/>
          <p:nvPr/>
        </p:nvSpPr>
        <p:spPr>
          <a:xfrm>
            <a:off x="1765699" y="1053705"/>
            <a:ext cx="40124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Grand Marais</a:t>
            </a:r>
            <a:endParaRPr/>
          </a:p>
        </p:txBody>
      </p:sp>
      <p:sp>
        <p:nvSpPr>
          <p:cNvPr id="789" name="Google Shape;789;p2"/>
          <p:cNvSpPr txBox="1"/>
          <p:nvPr/>
        </p:nvSpPr>
        <p:spPr>
          <a:xfrm>
            <a:off x="1600200" y="1200151"/>
            <a:ext cx="384572"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Silver Bay</a:t>
            </a:r>
            <a:endParaRPr/>
          </a:p>
        </p:txBody>
      </p:sp>
      <p:sp>
        <p:nvSpPr>
          <p:cNvPr id="790" name="Google Shape;790;p2"/>
          <p:cNvSpPr txBox="1"/>
          <p:nvPr/>
        </p:nvSpPr>
        <p:spPr>
          <a:xfrm>
            <a:off x="1340645" y="1358505"/>
            <a:ext cx="373856"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Two Harbors</a:t>
            </a:r>
            <a:endParaRPr/>
          </a:p>
        </p:txBody>
      </p:sp>
      <p:sp>
        <p:nvSpPr>
          <p:cNvPr id="791" name="Google Shape;791;p2"/>
          <p:cNvSpPr txBox="1"/>
          <p:nvPr/>
        </p:nvSpPr>
        <p:spPr>
          <a:xfrm>
            <a:off x="1277541" y="1444230"/>
            <a:ext cx="379809"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Knife River</a:t>
            </a:r>
            <a:endParaRPr/>
          </a:p>
        </p:txBody>
      </p:sp>
      <p:sp>
        <p:nvSpPr>
          <p:cNvPr id="792" name="Google Shape;792;p2"/>
          <p:cNvSpPr txBox="1"/>
          <p:nvPr/>
        </p:nvSpPr>
        <p:spPr>
          <a:xfrm>
            <a:off x="1143000" y="1557339"/>
            <a:ext cx="342900" cy="157798"/>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Duluth-Superior</a:t>
            </a:r>
            <a:endParaRPr/>
          </a:p>
        </p:txBody>
      </p:sp>
      <p:sp>
        <p:nvSpPr>
          <p:cNvPr id="793" name="Google Shape;793;p2"/>
          <p:cNvSpPr txBox="1"/>
          <p:nvPr/>
        </p:nvSpPr>
        <p:spPr>
          <a:xfrm>
            <a:off x="1806178" y="1604964"/>
            <a:ext cx="308372"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Bayfield</a:t>
            </a:r>
            <a:endParaRPr/>
          </a:p>
        </p:txBody>
      </p:sp>
      <p:sp>
        <p:nvSpPr>
          <p:cNvPr id="794" name="Google Shape;794;p2"/>
          <p:cNvSpPr txBox="1"/>
          <p:nvPr/>
        </p:nvSpPr>
        <p:spPr>
          <a:xfrm>
            <a:off x="1882380" y="1526382"/>
            <a:ext cx="739378"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La Pointe</a:t>
            </a:r>
            <a:endParaRPr/>
          </a:p>
        </p:txBody>
      </p:sp>
      <p:sp>
        <p:nvSpPr>
          <p:cNvPr id="795" name="Google Shape;795;p2"/>
          <p:cNvSpPr txBox="1"/>
          <p:nvPr/>
        </p:nvSpPr>
        <p:spPr>
          <a:xfrm rot="-966205">
            <a:off x="1598814" y="1413962"/>
            <a:ext cx="740569"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Cornucopia</a:t>
            </a:r>
            <a:endParaRPr/>
          </a:p>
        </p:txBody>
      </p:sp>
      <p:sp>
        <p:nvSpPr>
          <p:cNvPr id="796" name="Google Shape;796;p2"/>
          <p:cNvSpPr txBox="1"/>
          <p:nvPr/>
        </p:nvSpPr>
        <p:spPr>
          <a:xfrm>
            <a:off x="1438275" y="1664495"/>
            <a:ext cx="33337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Port Wing</a:t>
            </a:r>
            <a:endParaRPr/>
          </a:p>
        </p:txBody>
      </p:sp>
      <p:sp>
        <p:nvSpPr>
          <p:cNvPr id="797" name="Google Shape;797;p2"/>
          <p:cNvSpPr/>
          <p:nvPr/>
        </p:nvSpPr>
        <p:spPr>
          <a:xfrm>
            <a:off x="7331869" y="2602706"/>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798" name="Google Shape;798;p2"/>
          <p:cNvSpPr/>
          <p:nvPr/>
        </p:nvSpPr>
        <p:spPr>
          <a:xfrm>
            <a:off x="7119937" y="2836069"/>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799" name="Google Shape;799;p2"/>
          <p:cNvSpPr/>
          <p:nvPr/>
        </p:nvSpPr>
        <p:spPr>
          <a:xfrm>
            <a:off x="7169944" y="2957512"/>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00" name="Google Shape;800;p2"/>
          <p:cNvSpPr/>
          <p:nvPr/>
        </p:nvSpPr>
        <p:spPr>
          <a:xfrm>
            <a:off x="7160419" y="3126581"/>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01" name="Google Shape;801;p2"/>
          <p:cNvSpPr/>
          <p:nvPr/>
        </p:nvSpPr>
        <p:spPr>
          <a:xfrm>
            <a:off x="6984206" y="3274219"/>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02" name="Google Shape;802;p2"/>
          <p:cNvSpPr/>
          <p:nvPr/>
        </p:nvSpPr>
        <p:spPr>
          <a:xfrm>
            <a:off x="6715125" y="3333750"/>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03" name="Google Shape;803;p2"/>
          <p:cNvSpPr/>
          <p:nvPr/>
        </p:nvSpPr>
        <p:spPr>
          <a:xfrm>
            <a:off x="6426994" y="3307556"/>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04" name="Google Shape;804;p2"/>
          <p:cNvSpPr/>
          <p:nvPr/>
        </p:nvSpPr>
        <p:spPr>
          <a:xfrm>
            <a:off x="6307931" y="3343275"/>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05" name="Google Shape;805;p2"/>
          <p:cNvSpPr/>
          <p:nvPr/>
        </p:nvSpPr>
        <p:spPr>
          <a:xfrm>
            <a:off x="4708923" y="4343400"/>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06" name="Google Shape;806;p2"/>
          <p:cNvSpPr/>
          <p:nvPr/>
        </p:nvSpPr>
        <p:spPr>
          <a:xfrm>
            <a:off x="6891337" y="3326606"/>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07" name="Google Shape;807;p2"/>
          <p:cNvSpPr/>
          <p:nvPr/>
        </p:nvSpPr>
        <p:spPr>
          <a:xfrm>
            <a:off x="5233987" y="4332686"/>
            <a:ext cx="82154"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08" name="Google Shape;808;p2"/>
          <p:cNvSpPr/>
          <p:nvPr/>
        </p:nvSpPr>
        <p:spPr>
          <a:xfrm>
            <a:off x="4987530" y="4368405"/>
            <a:ext cx="82153"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09" name="Google Shape;809;p2"/>
          <p:cNvSpPr/>
          <p:nvPr/>
        </p:nvSpPr>
        <p:spPr>
          <a:xfrm>
            <a:off x="4798219" y="4336256"/>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10" name="Google Shape;810;p2"/>
          <p:cNvSpPr/>
          <p:nvPr/>
        </p:nvSpPr>
        <p:spPr>
          <a:xfrm>
            <a:off x="4641056" y="4318398"/>
            <a:ext cx="82154"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11" name="Google Shape;811;p2"/>
          <p:cNvSpPr/>
          <p:nvPr/>
        </p:nvSpPr>
        <p:spPr>
          <a:xfrm>
            <a:off x="4487467" y="4229100"/>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12" name="Google Shape;812;p2"/>
          <p:cNvSpPr/>
          <p:nvPr/>
        </p:nvSpPr>
        <p:spPr>
          <a:xfrm>
            <a:off x="4583906" y="4296967"/>
            <a:ext cx="82154"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13" name="Google Shape;813;p2"/>
          <p:cNvSpPr/>
          <p:nvPr/>
        </p:nvSpPr>
        <p:spPr>
          <a:xfrm>
            <a:off x="4791075" y="3307556"/>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14" name="Google Shape;814;p2"/>
          <p:cNvSpPr/>
          <p:nvPr/>
        </p:nvSpPr>
        <p:spPr>
          <a:xfrm>
            <a:off x="4791075" y="3436144"/>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15" name="Google Shape;815;p2"/>
          <p:cNvSpPr/>
          <p:nvPr/>
        </p:nvSpPr>
        <p:spPr>
          <a:xfrm>
            <a:off x="4819650" y="367188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16" name="Google Shape;816;p2"/>
          <p:cNvSpPr/>
          <p:nvPr/>
        </p:nvSpPr>
        <p:spPr>
          <a:xfrm>
            <a:off x="4551761" y="3107531"/>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17" name="Google Shape;817;p2"/>
          <p:cNvSpPr/>
          <p:nvPr/>
        </p:nvSpPr>
        <p:spPr>
          <a:xfrm>
            <a:off x="4494611" y="3157537"/>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18" name="Google Shape;818;p2"/>
          <p:cNvSpPr/>
          <p:nvPr/>
        </p:nvSpPr>
        <p:spPr>
          <a:xfrm>
            <a:off x="4662487" y="3093244"/>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19" name="Google Shape;819;p2"/>
          <p:cNvSpPr/>
          <p:nvPr/>
        </p:nvSpPr>
        <p:spPr>
          <a:xfrm>
            <a:off x="4723211" y="3782617"/>
            <a:ext cx="82153"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20" name="Google Shape;820;p2"/>
          <p:cNvSpPr/>
          <p:nvPr/>
        </p:nvSpPr>
        <p:spPr>
          <a:xfrm>
            <a:off x="4823223" y="3579019"/>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21" name="Google Shape;821;p2"/>
          <p:cNvSpPr/>
          <p:nvPr/>
        </p:nvSpPr>
        <p:spPr>
          <a:xfrm>
            <a:off x="4805362" y="3739755"/>
            <a:ext cx="82154"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22" name="Google Shape;822;p2"/>
          <p:cNvSpPr/>
          <p:nvPr/>
        </p:nvSpPr>
        <p:spPr>
          <a:xfrm>
            <a:off x="4451748" y="3214687"/>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23" name="Google Shape;823;p2"/>
          <p:cNvSpPr/>
          <p:nvPr/>
        </p:nvSpPr>
        <p:spPr>
          <a:xfrm>
            <a:off x="4362450" y="3061098"/>
            <a:ext cx="82154"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24" name="Google Shape;824;p2"/>
          <p:cNvSpPr/>
          <p:nvPr/>
        </p:nvSpPr>
        <p:spPr>
          <a:xfrm>
            <a:off x="4423173" y="2986087"/>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25" name="Google Shape;825;p2"/>
          <p:cNvSpPr/>
          <p:nvPr/>
        </p:nvSpPr>
        <p:spPr>
          <a:xfrm>
            <a:off x="4062412" y="2153842"/>
            <a:ext cx="82154"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26" name="Google Shape;826;p2"/>
          <p:cNvSpPr/>
          <p:nvPr/>
        </p:nvSpPr>
        <p:spPr>
          <a:xfrm>
            <a:off x="4483894" y="2896792"/>
            <a:ext cx="82154"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27" name="Google Shape;827;p2"/>
          <p:cNvSpPr/>
          <p:nvPr/>
        </p:nvSpPr>
        <p:spPr>
          <a:xfrm>
            <a:off x="4180286" y="2314575"/>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28" name="Google Shape;828;p2"/>
          <p:cNvSpPr/>
          <p:nvPr/>
        </p:nvSpPr>
        <p:spPr>
          <a:xfrm>
            <a:off x="4030267" y="2214562"/>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29" name="Google Shape;829;p2"/>
          <p:cNvSpPr/>
          <p:nvPr/>
        </p:nvSpPr>
        <p:spPr>
          <a:xfrm>
            <a:off x="4494611" y="2757487"/>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30" name="Google Shape;830;p2"/>
          <p:cNvSpPr/>
          <p:nvPr/>
        </p:nvSpPr>
        <p:spPr>
          <a:xfrm>
            <a:off x="4073130" y="2089548"/>
            <a:ext cx="82153"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31" name="Google Shape;831;p2"/>
          <p:cNvSpPr/>
          <p:nvPr/>
        </p:nvSpPr>
        <p:spPr>
          <a:xfrm>
            <a:off x="3944542" y="2328862"/>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32" name="Google Shape;832;p2"/>
          <p:cNvSpPr/>
          <p:nvPr/>
        </p:nvSpPr>
        <p:spPr>
          <a:xfrm>
            <a:off x="4176714" y="201453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33" name="Google Shape;833;p2"/>
          <p:cNvSpPr/>
          <p:nvPr/>
        </p:nvSpPr>
        <p:spPr>
          <a:xfrm>
            <a:off x="3883819" y="2386012"/>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34" name="Google Shape;834;p2"/>
          <p:cNvSpPr/>
          <p:nvPr/>
        </p:nvSpPr>
        <p:spPr>
          <a:xfrm>
            <a:off x="3701655" y="2225280"/>
            <a:ext cx="82153"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35" name="Google Shape;835;p2"/>
          <p:cNvSpPr/>
          <p:nvPr/>
        </p:nvSpPr>
        <p:spPr>
          <a:xfrm>
            <a:off x="3361136" y="3225405"/>
            <a:ext cx="82153"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36" name="Google Shape;836;p2"/>
          <p:cNvSpPr/>
          <p:nvPr/>
        </p:nvSpPr>
        <p:spPr>
          <a:xfrm>
            <a:off x="3440906" y="2836069"/>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37" name="Google Shape;837;p2"/>
          <p:cNvSpPr/>
          <p:nvPr/>
        </p:nvSpPr>
        <p:spPr>
          <a:xfrm>
            <a:off x="3362325" y="332898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38" name="Google Shape;838;p2"/>
          <p:cNvSpPr/>
          <p:nvPr/>
        </p:nvSpPr>
        <p:spPr>
          <a:xfrm>
            <a:off x="3637361" y="2525317"/>
            <a:ext cx="82153"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39" name="Google Shape;839;p2"/>
          <p:cNvSpPr/>
          <p:nvPr/>
        </p:nvSpPr>
        <p:spPr>
          <a:xfrm>
            <a:off x="3733800" y="270033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40" name="Google Shape;840;p2"/>
          <p:cNvSpPr/>
          <p:nvPr/>
        </p:nvSpPr>
        <p:spPr>
          <a:xfrm>
            <a:off x="3419475" y="292893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41" name="Google Shape;841;p2"/>
          <p:cNvSpPr/>
          <p:nvPr/>
        </p:nvSpPr>
        <p:spPr>
          <a:xfrm>
            <a:off x="3519487" y="3543300"/>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42" name="Google Shape;842;p2"/>
          <p:cNvSpPr/>
          <p:nvPr/>
        </p:nvSpPr>
        <p:spPr>
          <a:xfrm>
            <a:off x="2933700" y="2978944"/>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43" name="Google Shape;843;p2"/>
          <p:cNvSpPr/>
          <p:nvPr/>
        </p:nvSpPr>
        <p:spPr>
          <a:xfrm>
            <a:off x="3465911" y="3807619"/>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44" name="Google Shape;844;p2"/>
          <p:cNvSpPr/>
          <p:nvPr/>
        </p:nvSpPr>
        <p:spPr>
          <a:xfrm>
            <a:off x="3448050" y="3929062"/>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45" name="Google Shape;845;p2"/>
          <p:cNvSpPr/>
          <p:nvPr/>
        </p:nvSpPr>
        <p:spPr>
          <a:xfrm>
            <a:off x="3140869" y="2432448"/>
            <a:ext cx="82154"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46" name="Google Shape;846;p2"/>
          <p:cNvSpPr/>
          <p:nvPr/>
        </p:nvSpPr>
        <p:spPr>
          <a:xfrm>
            <a:off x="3012281" y="270033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47" name="Google Shape;847;p2"/>
          <p:cNvSpPr/>
          <p:nvPr/>
        </p:nvSpPr>
        <p:spPr>
          <a:xfrm>
            <a:off x="3362325" y="4119562"/>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48" name="Google Shape;848;p2"/>
          <p:cNvSpPr/>
          <p:nvPr/>
        </p:nvSpPr>
        <p:spPr>
          <a:xfrm>
            <a:off x="3155156" y="4286250"/>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49" name="Google Shape;849;p2"/>
          <p:cNvSpPr/>
          <p:nvPr/>
        </p:nvSpPr>
        <p:spPr>
          <a:xfrm>
            <a:off x="3730227" y="1718070"/>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50" name="Google Shape;850;p2"/>
          <p:cNvSpPr/>
          <p:nvPr/>
        </p:nvSpPr>
        <p:spPr>
          <a:xfrm>
            <a:off x="2957512" y="247173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51" name="Google Shape;851;p2"/>
          <p:cNvSpPr/>
          <p:nvPr/>
        </p:nvSpPr>
        <p:spPr>
          <a:xfrm>
            <a:off x="3469481" y="2062162"/>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52" name="Google Shape;852;p2"/>
          <p:cNvSpPr/>
          <p:nvPr/>
        </p:nvSpPr>
        <p:spPr>
          <a:xfrm>
            <a:off x="2857500" y="2576512"/>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53" name="Google Shape;853;p2"/>
          <p:cNvSpPr/>
          <p:nvPr/>
        </p:nvSpPr>
        <p:spPr>
          <a:xfrm>
            <a:off x="2688431" y="1354931"/>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54" name="Google Shape;854;p2"/>
          <p:cNvSpPr/>
          <p:nvPr/>
        </p:nvSpPr>
        <p:spPr>
          <a:xfrm>
            <a:off x="2762250" y="2733675"/>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55" name="Google Shape;855;p2"/>
          <p:cNvSpPr/>
          <p:nvPr/>
        </p:nvSpPr>
        <p:spPr>
          <a:xfrm>
            <a:off x="2693194" y="1459706"/>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56" name="Google Shape;856;p2"/>
          <p:cNvSpPr/>
          <p:nvPr/>
        </p:nvSpPr>
        <p:spPr>
          <a:xfrm>
            <a:off x="2802731" y="2652712"/>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57" name="Google Shape;857;p2"/>
          <p:cNvSpPr/>
          <p:nvPr/>
        </p:nvSpPr>
        <p:spPr>
          <a:xfrm>
            <a:off x="2852737" y="1628775"/>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58" name="Google Shape;858;p2"/>
          <p:cNvSpPr/>
          <p:nvPr/>
        </p:nvSpPr>
        <p:spPr>
          <a:xfrm>
            <a:off x="3529012" y="1747834"/>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59" name="Google Shape;859;p2"/>
          <p:cNvSpPr/>
          <p:nvPr/>
        </p:nvSpPr>
        <p:spPr>
          <a:xfrm>
            <a:off x="3831431" y="1685925"/>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60" name="Google Shape;860;p2"/>
          <p:cNvSpPr/>
          <p:nvPr/>
        </p:nvSpPr>
        <p:spPr>
          <a:xfrm>
            <a:off x="2790825" y="138588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61" name="Google Shape;861;p2"/>
          <p:cNvSpPr/>
          <p:nvPr/>
        </p:nvSpPr>
        <p:spPr>
          <a:xfrm>
            <a:off x="2162175" y="1640681"/>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62" name="Google Shape;862;p2"/>
          <p:cNvSpPr/>
          <p:nvPr/>
        </p:nvSpPr>
        <p:spPr>
          <a:xfrm>
            <a:off x="1859756" y="1533525"/>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63" name="Google Shape;863;p2"/>
          <p:cNvSpPr/>
          <p:nvPr/>
        </p:nvSpPr>
        <p:spPr>
          <a:xfrm>
            <a:off x="1990725" y="172878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64" name="Google Shape;864;p2"/>
          <p:cNvSpPr/>
          <p:nvPr/>
        </p:nvSpPr>
        <p:spPr>
          <a:xfrm>
            <a:off x="1785937" y="1607344"/>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65" name="Google Shape;865;p2"/>
          <p:cNvSpPr/>
          <p:nvPr/>
        </p:nvSpPr>
        <p:spPr>
          <a:xfrm>
            <a:off x="1693069" y="1574006"/>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66" name="Google Shape;866;p2"/>
          <p:cNvSpPr/>
          <p:nvPr/>
        </p:nvSpPr>
        <p:spPr>
          <a:xfrm>
            <a:off x="1509712" y="1452562"/>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67" name="Google Shape;867;p2"/>
          <p:cNvSpPr/>
          <p:nvPr/>
        </p:nvSpPr>
        <p:spPr>
          <a:xfrm>
            <a:off x="1590675" y="161448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68" name="Google Shape;868;p2"/>
          <p:cNvSpPr/>
          <p:nvPr/>
        </p:nvSpPr>
        <p:spPr>
          <a:xfrm>
            <a:off x="1803796" y="1232296"/>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69" name="Google Shape;869;p2"/>
          <p:cNvSpPr/>
          <p:nvPr/>
        </p:nvSpPr>
        <p:spPr>
          <a:xfrm>
            <a:off x="2080023" y="1075136"/>
            <a:ext cx="82153"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70" name="Google Shape;870;p2"/>
          <p:cNvSpPr/>
          <p:nvPr/>
        </p:nvSpPr>
        <p:spPr>
          <a:xfrm>
            <a:off x="5934075" y="390048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71" name="Google Shape;871;p2"/>
          <p:cNvSpPr/>
          <p:nvPr/>
        </p:nvSpPr>
        <p:spPr>
          <a:xfrm>
            <a:off x="6087667" y="3718323"/>
            <a:ext cx="82153"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72" name="Google Shape;872;p2"/>
          <p:cNvSpPr/>
          <p:nvPr/>
        </p:nvSpPr>
        <p:spPr>
          <a:xfrm>
            <a:off x="2562225" y="98583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73" name="Google Shape;873;p2"/>
          <p:cNvSpPr/>
          <p:nvPr/>
        </p:nvSpPr>
        <p:spPr>
          <a:xfrm>
            <a:off x="6151961" y="3400425"/>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74" name="Google Shape;874;p2"/>
          <p:cNvSpPr/>
          <p:nvPr/>
        </p:nvSpPr>
        <p:spPr>
          <a:xfrm>
            <a:off x="6219825" y="3368280"/>
            <a:ext cx="82154"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75" name="Google Shape;875;p2"/>
          <p:cNvSpPr/>
          <p:nvPr/>
        </p:nvSpPr>
        <p:spPr>
          <a:xfrm>
            <a:off x="4783931" y="4302919"/>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76" name="Google Shape;876;p2"/>
          <p:cNvSpPr/>
          <p:nvPr/>
        </p:nvSpPr>
        <p:spPr>
          <a:xfrm>
            <a:off x="3468292" y="3588545"/>
            <a:ext cx="82153" cy="88106"/>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77" name="Google Shape;877;p2"/>
          <p:cNvSpPr/>
          <p:nvPr/>
        </p:nvSpPr>
        <p:spPr>
          <a:xfrm>
            <a:off x="3475436" y="3742135"/>
            <a:ext cx="82153" cy="8453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78" name="Google Shape;878;p2"/>
          <p:cNvSpPr/>
          <p:nvPr/>
        </p:nvSpPr>
        <p:spPr>
          <a:xfrm>
            <a:off x="3400425" y="4060031"/>
            <a:ext cx="82154"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79" name="Google Shape;879;p2"/>
          <p:cNvSpPr/>
          <p:nvPr/>
        </p:nvSpPr>
        <p:spPr>
          <a:xfrm>
            <a:off x="3115866" y="4350545"/>
            <a:ext cx="89297" cy="8453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80" name="Google Shape;880;p2"/>
          <p:cNvSpPr/>
          <p:nvPr/>
        </p:nvSpPr>
        <p:spPr>
          <a:xfrm>
            <a:off x="2905125" y="2528887"/>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881" name="Google Shape;881;p2"/>
          <p:cNvCxnSpPr/>
          <p:nvPr/>
        </p:nvCxnSpPr>
        <p:spPr>
          <a:xfrm rot="10800000">
            <a:off x="1674019" y="892970"/>
            <a:ext cx="14288" cy="8335"/>
          </a:xfrm>
          <a:prstGeom prst="straightConnector1">
            <a:avLst/>
          </a:prstGeom>
          <a:noFill/>
          <a:ln cap="flat" cmpd="sng" w="9525">
            <a:solidFill>
              <a:srgbClr val="FF9900"/>
            </a:solidFill>
            <a:prstDash val="solid"/>
            <a:round/>
            <a:headEnd len="med" w="med" type="none"/>
            <a:tailEnd len="med" w="med" type="none"/>
          </a:ln>
        </p:spPr>
      </p:cxnSp>
      <p:sp>
        <p:nvSpPr>
          <p:cNvPr id="882" name="Google Shape;882;p2"/>
          <p:cNvSpPr/>
          <p:nvPr/>
        </p:nvSpPr>
        <p:spPr>
          <a:xfrm>
            <a:off x="1650206" y="879873"/>
            <a:ext cx="15479" cy="5953"/>
          </a:xfrm>
          <a:custGeom>
            <a:rect b="b" l="l" r="r" t="t"/>
            <a:pathLst>
              <a:path extrusionOk="0" h="4" w="10">
                <a:moveTo>
                  <a:pt x="10" y="4"/>
                </a:moveTo>
                <a:lnTo>
                  <a:pt x="6" y="2"/>
                </a:lnTo>
                <a:lnTo>
                  <a:pt x="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83" name="Google Shape;883;p2"/>
          <p:cNvSpPr/>
          <p:nvPr/>
        </p:nvSpPr>
        <p:spPr>
          <a:xfrm>
            <a:off x="1233487" y="4286250"/>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84" name="Google Shape;884;p2"/>
          <p:cNvSpPr/>
          <p:nvPr/>
        </p:nvSpPr>
        <p:spPr>
          <a:xfrm>
            <a:off x="1233487" y="4129087"/>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85" name="Google Shape;885;p2"/>
          <p:cNvSpPr txBox="1"/>
          <p:nvPr/>
        </p:nvSpPr>
        <p:spPr>
          <a:xfrm>
            <a:off x="1276350" y="4093369"/>
            <a:ext cx="685800"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600" u="none" cap="none" strike="noStrike">
                <a:solidFill>
                  <a:srgbClr val="000000"/>
                </a:solidFill>
                <a:latin typeface="Arial"/>
                <a:ea typeface="Arial"/>
                <a:cs typeface="Arial"/>
                <a:sym typeface="Arial"/>
              </a:rPr>
              <a:t>Commercial</a:t>
            </a:r>
            <a:endParaRPr/>
          </a:p>
        </p:txBody>
      </p:sp>
      <p:sp>
        <p:nvSpPr>
          <p:cNvPr id="886" name="Google Shape;886;p2"/>
          <p:cNvSpPr txBox="1"/>
          <p:nvPr/>
        </p:nvSpPr>
        <p:spPr>
          <a:xfrm>
            <a:off x="1290638" y="4250532"/>
            <a:ext cx="685800"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600" u="none" cap="none" strike="noStrike">
                <a:solidFill>
                  <a:srgbClr val="000000"/>
                </a:solidFill>
                <a:latin typeface="Arial"/>
                <a:ea typeface="Arial"/>
                <a:cs typeface="Arial"/>
                <a:sym typeface="Arial"/>
              </a:rPr>
              <a:t>Recreational</a:t>
            </a:r>
            <a:endParaRPr/>
          </a:p>
        </p:txBody>
      </p:sp>
      <p:sp>
        <p:nvSpPr>
          <p:cNvPr id="887" name="Google Shape;887;p2"/>
          <p:cNvSpPr/>
          <p:nvPr/>
        </p:nvSpPr>
        <p:spPr>
          <a:xfrm>
            <a:off x="1903810" y="114301"/>
            <a:ext cx="5314950" cy="32742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100" u="none" cap="none" strike="noStrike">
                <a:solidFill>
                  <a:srgbClr val="000000"/>
                </a:solidFill>
                <a:latin typeface="Arial"/>
                <a:ea typeface="Arial"/>
                <a:cs typeface="Arial"/>
                <a:sym typeface="Arial"/>
              </a:rPr>
              <a:t>Federal Projects on the Great Lakes</a:t>
            </a:r>
            <a:endParaRPr/>
          </a:p>
        </p:txBody>
      </p:sp>
      <p:sp>
        <p:nvSpPr>
          <p:cNvPr id="888" name="Google Shape;888;p2"/>
          <p:cNvSpPr txBox="1"/>
          <p:nvPr/>
        </p:nvSpPr>
        <p:spPr>
          <a:xfrm>
            <a:off x="4862515" y="551341"/>
            <a:ext cx="3904058" cy="1061829"/>
          </a:xfrm>
          <a:prstGeom prst="rect">
            <a:avLst/>
          </a:prstGeom>
          <a:noFill/>
          <a:ln cap="flat" cmpd="sng" w="3175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50" u="none" cap="none" strike="noStrike">
                <a:solidFill>
                  <a:srgbClr val="0000CC"/>
                </a:solidFill>
                <a:latin typeface="Arial"/>
                <a:ea typeface="Arial"/>
                <a:cs typeface="Arial"/>
                <a:sym typeface="Arial"/>
              </a:rPr>
              <a:t>A non-linear navigation system; 60 federal commercial projects and 80 federal shallow draft/recreational projects</a:t>
            </a:r>
            <a:endParaRPr/>
          </a:p>
          <a:p>
            <a:pPr indent="0" lvl="0" marL="0" marR="0" rtl="0" algn="l">
              <a:lnSpc>
                <a:spcPct val="100000"/>
              </a:lnSpc>
              <a:spcBef>
                <a:spcPts val="525"/>
              </a:spcBef>
              <a:spcAft>
                <a:spcPts val="0"/>
              </a:spcAft>
              <a:buNone/>
            </a:pPr>
            <a:r>
              <a:t/>
            </a:r>
            <a:endParaRPr b="1" i="0" sz="1050" u="none" cap="none" strike="noStrike">
              <a:solidFill>
                <a:srgbClr val="0000CC"/>
              </a:solidFill>
              <a:latin typeface="Arial"/>
              <a:ea typeface="Arial"/>
              <a:cs typeface="Arial"/>
              <a:sym typeface="Arial"/>
            </a:endParaRPr>
          </a:p>
          <a:p>
            <a:pPr indent="0" lvl="0" marL="0" marR="0" rtl="0" algn="l">
              <a:lnSpc>
                <a:spcPct val="100000"/>
              </a:lnSpc>
              <a:spcBef>
                <a:spcPts val="525"/>
              </a:spcBef>
              <a:spcAft>
                <a:spcPts val="0"/>
              </a:spcAft>
              <a:buNone/>
            </a:pPr>
            <a:r>
              <a:rPr b="1" i="0" lang="en-US" sz="1050" u="none" cap="none" strike="noStrike">
                <a:solidFill>
                  <a:srgbClr val="0000CC"/>
                </a:solidFill>
                <a:latin typeface="Arial"/>
                <a:ea typeface="Arial"/>
                <a:cs typeface="Arial"/>
                <a:sym typeface="Arial"/>
              </a:rPr>
              <a:t>Managed as a system by the Great Lakes Navigation Team comprised of Buffalo, Chicago, and Detroit District staff.</a:t>
            </a:r>
            <a:endParaRPr/>
          </a:p>
        </p:txBody>
      </p:sp>
      <p:sp>
        <p:nvSpPr>
          <p:cNvPr id="889" name="Google Shape;889;p2"/>
          <p:cNvSpPr/>
          <p:nvPr/>
        </p:nvSpPr>
        <p:spPr>
          <a:xfrm>
            <a:off x="6172201" y="3632598"/>
            <a:ext cx="82153"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90" name="Google Shape;890;p2"/>
          <p:cNvSpPr/>
          <p:nvPr/>
        </p:nvSpPr>
        <p:spPr>
          <a:xfrm>
            <a:off x="3289698" y="4171951"/>
            <a:ext cx="82153"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91" name="Google Shape;891;p2"/>
          <p:cNvSpPr txBox="1"/>
          <p:nvPr/>
        </p:nvSpPr>
        <p:spPr>
          <a:xfrm>
            <a:off x="1729978" y="1145670"/>
            <a:ext cx="384572"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Taconite</a:t>
            </a:r>
            <a:endParaRPr/>
          </a:p>
        </p:txBody>
      </p:sp>
      <p:sp>
        <p:nvSpPr>
          <p:cNvPr id="892" name="Google Shape;892;p2"/>
          <p:cNvSpPr/>
          <p:nvPr/>
        </p:nvSpPr>
        <p:spPr>
          <a:xfrm>
            <a:off x="1943100" y="1143000"/>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93" name="Google Shape;893;p2"/>
          <p:cNvSpPr/>
          <p:nvPr/>
        </p:nvSpPr>
        <p:spPr>
          <a:xfrm>
            <a:off x="6147198" y="3461146"/>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894" name="Google Shape;894;p2"/>
          <p:cNvSpPr txBox="1"/>
          <p:nvPr/>
        </p:nvSpPr>
        <p:spPr>
          <a:xfrm>
            <a:off x="5829300" y="3486151"/>
            <a:ext cx="671909"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    Niagara River</a:t>
            </a:r>
            <a:endParaRPr/>
          </a:p>
        </p:txBody>
      </p:sp>
    </p:spTree>
  </p:cSld>
  <p:clrMapOvr>
    <a:masterClrMapping/>
  </p:clrMapOvr>
  <p:transition p14:dur="100">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0" name="Shape 1900"/>
        <p:cNvGrpSpPr/>
        <p:nvPr/>
      </p:nvGrpSpPr>
      <p:grpSpPr>
        <a:xfrm>
          <a:off x="0" y="0"/>
          <a:ext cx="0" cy="0"/>
          <a:chOff x="0" y="0"/>
          <a:chExt cx="0" cy="0"/>
        </a:xfrm>
      </p:grpSpPr>
      <p:graphicFrame>
        <p:nvGraphicFramePr>
          <p:cNvPr id="1901" name="Google Shape;1901;g227ce9f1eaa_0_297"/>
          <p:cNvGraphicFramePr/>
          <p:nvPr/>
        </p:nvGraphicFramePr>
        <p:xfrm>
          <a:off x="6081283" y="1036216"/>
          <a:ext cx="3000000" cy="3000000"/>
        </p:xfrm>
        <a:graphic>
          <a:graphicData uri="http://schemas.openxmlformats.org/drawingml/2006/table">
            <a:tbl>
              <a:tblPr>
                <a:noFill/>
                <a:tableStyleId>{6FEA88A6-FADD-402C-B06B-35E4C544D351}</a:tableStyleId>
              </a:tblPr>
              <a:tblGrid>
                <a:gridCol w="917000"/>
                <a:gridCol w="871800"/>
                <a:gridCol w="962225"/>
              </a:tblGrid>
              <a:tr h="706375">
                <a:tc>
                  <a:txBody>
                    <a:bodyPr/>
                    <a:lstStyle/>
                    <a:p>
                      <a:pPr indent="0" lvl="0" marL="0" marR="0" rtl="0" algn="ctr">
                        <a:lnSpc>
                          <a:spcPct val="100000"/>
                        </a:lnSpc>
                        <a:spcBef>
                          <a:spcPts val="0"/>
                        </a:spcBef>
                        <a:spcAft>
                          <a:spcPts val="0"/>
                        </a:spcAft>
                        <a:buNone/>
                      </a:pPr>
                      <a:r>
                        <a:rPr lang="en-US" sz="900" u="none" cap="none" strike="noStrike"/>
                        <a:t>Area</a:t>
                      </a:r>
                      <a:endParaRPr/>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BE0E3"/>
                    </a:solidFill>
                  </a:tcPr>
                </a:tc>
                <a:tc>
                  <a:txBody>
                    <a:bodyPr/>
                    <a:lstStyle/>
                    <a:p>
                      <a:pPr indent="0" lvl="0" marL="0" marR="0" rtl="0" algn="ctr">
                        <a:lnSpc>
                          <a:spcPct val="100000"/>
                        </a:lnSpc>
                        <a:spcBef>
                          <a:spcPts val="0"/>
                        </a:spcBef>
                        <a:spcAft>
                          <a:spcPts val="0"/>
                        </a:spcAft>
                        <a:buClr>
                          <a:schemeClr val="lt1"/>
                        </a:buClr>
                        <a:buSzPts val="900"/>
                        <a:buFont typeface="Arial"/>
                        <a:buNone/>
                      </a:pPr>
                      <a:r>
                        <a:rPr lang="en-US" sz="900" u="none" cap="none" strike="noStrike">
                          <a:solidFill>
                            <a:schemeClr val="lt1"/>
                          </a:solidFill>
                        </a:rPr>
                        <a:t>Current Volume Backlog (m</a:t>
                      </a:r>
                      <a:r>
                        <a:rPr baseline="30000" lang="en-US" sz="900" u="none" cap="none" strike="noStrike">
                          <a:solidFill>
                            <a:schemeClr val="lt1"/>
                          </a:solidFill>
                        </a:rPr>
                        <a:t>3</a:t>
                      </a:r>
                      <a:r>
                        <a:rPr lang="en-US" sz="900" u="none" cap="none" strike="noStrike">
                          <a:solidFill>
                            <a:schemeClr val="lt1"/>
                          </a:solidFill>
                        </a:rPr>
                        <a:t>)</a:t>
                      </a:r>
                      <a:endParaRPr baseline="30000" sz="900" u="none" cap="none" strike="noStrike">
                        <a:solidFill>
                          <a:schemeClr val="lt1"/>
                        </a:solidFill>
                      </a:endParaRPr>
                    </a:p>
                    <a:p>
                      <a:pPr indent="0" lvl="0" marL="0" marR="0" rtl="0" algn="ctr">
                        <a:lnSpc>
                          <a:spcPct val="100000"/>
                        </a:lnSpc>
                        <a:spcBef>
                          <a:spcPts val="0"/>
                        </a:spcBef>
                        <a:spcAft>
                          <a:spcPts val="0"/>
                        </a:spcAft>
                        <a:buNone/>
                      </a:pPr>
                      <a:r>
                        <a:t/>
                      </a:r>
                      <a:endParaRPr sz="900" u="none" cap="none" strike="noStrike"/>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BE0E3"/>
                    </a:solidFill>
                  </a:tcPr>
                </a:tc>
                <a:tc>
                  <a:txBody>
                    <a:bodyPr/>
                    <a:lstStyle/>
                    <a:p>
                      <a:pPr indent="0" lvl="0" marL="0" marR="0" rtl="0" algn="ctr">
                        <a:lnSpc>
                          <a:spcPct val="100000"/>
                        </a:lnSpc>
                        <a:spcBef>
                          <a:spcPts val="0"/>
                        </a:spcBef>
                        <a:spcAft>
                          <a:spcPts val="0"/>
                        </a:spcAft>
                        <a:buClr>
                          <a:srgbClr val="FF0000"/>
                        </a:buClr>
                        <a:buSzPts val="900"/>
                        <a:buFont typeface="Arial"/>
                        <a:buNone/>
                      </a:pPr>
                      <a:r>
                        <a:rPr lang="en-US" sz="900" u="none" cap="none" strike="noStrike">
                          <a:solidFill>
                            <a:srgbClr val="FF0000"/>
                          </a:solidFill>
                        </a:rPr>
                        <a:t>Backlog after Preliminary CD change (m</a:t>
                      </a:r>
                      <a:r>
                        <a:rPr baseline="30000" lang="en-US" sz="900" u="none" cap="none" strike="noStrike">
                          <a:solidFill>
                            <a:srgbClr val="FF0000"/>
                          </a:solidFill>
                        </a:rPr>
                        <a:t>3</a:t>
                      </a:r>
                      <a:r>
                        <a:rPr lang="en-US" sz="900" u="none" cap="none" strike="noStrike">
                          <a:solidFill>
                            <a:srgbClr val="FF0000"/>
                          </a:solidFill>
                        </a:rPr>
                        <a:t>)</a:t>
                      </a:r>
                      <a:endParaRPr baseline="30000" sz="900" u="none" cap="none" strike="noStrike">
                        <a:solidFill>
                          <a:srgbClr val="FF0000"/>
                        </a:solidFill>
                      </a:endParaRPr>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BE0E3"/>
                    </a:solidFill>
                  </a:tcPr>
                </a:tc>
              </a:tr>
              <a:tr h="217350">
                <a:tc>
                  <a:txBody>
                    <a:bodyPr/>
                    <a:lstStyle/>
                    <a:p>
                      <a:pPr indent="0" lvl="0" marL="0" marR="0" rtl="0" algn="ctr">
                        <a:lnSpc>
                          <a:spcPct val="100000"/>
                        </a:lnSpc>
                        <a:spcBef>
                          <a:spcPts val="0"/>
                        </a:spcBef>
                        <a:spcAft>
                          <a:spcPts val="0"/>
                        </a:spcAft>
                        <a:buNone/>
                      </a:pPr>
                      <a:r>
                        <a:rPr lang="en-US" sz="700" u="none" cap="none" strike="noStrike"/>
                        <a:t>St. Clair River</a:t>
                      </a:r>
                      <a:endParaRPr/>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F3F4"/>
                    </a:solidFill>
                  </a:tcPr>
                </a:tc>
                <a:tc>
                  <a:txBody>
                    <a:bodyPr/>
                    <a:lstStyle/>
                    <a:p>
                      <a:pPr indent="0" lvl="0" marL="0" marR="0" rtl="0" algn="ctr">
                        <a:lnSpc>
                          <a:spcPct val="100000"/>
                        </a:lnSpc>
                        <a:spcBef>
                          <a:spcPts val="0"/>
                        </a:spcBef>
                        <a:spcAft>
                          <a:spcPts val="0"/>
                        </a:spcAft>
                        <a:buNone/>
                      </a:pPr>
                      <a:r>
                        <a:rPr lang="en-US" sz="800" u="none" cap="none" strike="noStrike"/>
                        <a:t>75,000</a:t>
                      </a:r>
                      <a:endParaRPr/>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F3F4"/>
                    </a:solidFill>
                  </a:tcPr>
                </a:tc>
                <a:tc>
                  <a:txBody>
                    <a:bodyPr/>
                    <a:lstStyle/>
                    <a:p>
                      <a:pPr indent="0" lvl="0" marL="0" marR="0" rtl="0" algn="ctr">
                        <a:lnSpc>
                          <a:spcPct val="100000"/>
                        </a:lnSpc>
                        <a:spcBef>
                          <a:spcPts val="0"/>
                        </a:spcBef>
                        <a:spcAft>
                          <a:spcPts val="0"/>
                        </a:spcAft>
                        <a:buNone/>
                      </a:pPr>
                      <a:r>
                        <a:rPr lang="en-US" sz="800" u="none" cap="none" strike="noStrike"/>
                        <a:t>+100,000</a:t>
                      </a:r>
                      <a:endParaRPr/>
                    </a:p>
                  </a:txBody>
                  <a:tcPr marT="34300" marB="34300"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F3F4"/>
                    </a:solidFill>
                  </a:tcPr>
                </a:tc>
              </a:tr>
            </a:tbl>
          </a:graphicData>
        </a:graphic>
      </p:graphicFrame>
      <p:sp>
        <p:nvSpPr>
          <p:cNvPr id="1902" name="Google Shape;1902;g227ce9f1eaa_0_297"/>
          <p:cNvSpPr txBox="1"/>
          <p:nvPr/>
        </p:nvSpPr>
        <p:spPr>
          <a:xfrm>
            <a:off x="8967413" y="4916541"/>
            <a:ext cx="1179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J</a:t>
            </a:r>
            <a:endParaRPr/>
          </a:p>
        </p:txBody>
      </p:sp>
      <p:sp>
        <p:nvSpPr>
          <p:cNvPr id="1903" name="Google Shape;1903;g227ce9f1eaa_0_297"/>
          <p:cNvSpPr txBox="1"/>
          <p:nvPr>
            <p:ph type="title"/>
          </p:nvPr>
        </p:nvSpPr>
        <p:spPr>
          <a:xfrm>
            <a:off x="311700" y="287204"/>
            <a:ext cx="8520600" cy="707400"/>
          </a:xfrm>
          <a:prstGeom prst="rect">
            <a:avLst/>
          </a:prstGeom>
          <a:solidFill>
            <a:srgbClr val="4A86E8">
              <a:alpha val="41570"/>
            </a:srgbClr>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sz="4000">
                <a:latin typeface="Oswald"/>
                <a:ea typeface="Oswald"/>
                <a:cs typeface="Oswald"/>
                <a:sym typeface="Oswald"/>
              </a:rPr>
              <a:t>Current Situation in St. Clair River</a:t>
            </a:r>
            <a:endParaRPr sz="4000">
              <a:latin typeface="Oswald"/>
              <a:ea typeface="Oswald"/>
              <a:cs typeface="Oswald"/>
              <a:sym typeface="Oswald"/>
            </a:endParaRPr>
          </a:p>
        </p:txBody>
      </p:sp>
      <p:pic>
        <p:nvPicPr>
          <p:cNvPr id="1904" name="Google Shape;1904;g227ce9f1eaa_0_297"/>
          <p:cNvPicPr preferRelativeResize="0"/>
          <p:nvPr/>
        </p:nvPicPr>
        <p:blipFill rotWithShape="1">
          <a:blip r:embed="rId3">
            <a:alphaModFix/>
          </a:blip>
          <a:srcRect b="0" l="0" r="0" t="0"/>
          <a:stretch/>
        </p:blipFill>
        <p:spPr>
          <a:xfrm>
            <a:off x="8597136" y="4329814"/>
            <a:ext cx="509259" cy="603712"/>
          </a:xfrm>
          <a:prstGeom prst="rect">
            <a:avLst/>
          </a:prstGeom>
          <a:noFill/>
          <a:ln>
            <a:noFill/>
          </a:ln>
        </p:spPr>
      </p:pic>
      <p:pic>
        <p:nvPicPr>
          <p:cNvPr id="1905" name="Google Shape;1905;g227ce9f1eaa_0_297"/>
          <p:cNvPicPr preferRelativeResize="0"/>
          <p:nvPr/>
        </p:nvPicPr>
        <p:blipFill rotWithShape="1">
          <a:blip r:embed="rId4">
            <a:alphaModFix/>
          </a:blip>
          <a:srcRect b="0" l="0" r="0" t="0"/>
          <a:stretch/>
        </p:blipFill>
        <p:spPr>
          <a:xfrm>
            <a:off x="311700" y="1033334"/>
            <a:ext cx="1994934" cy="2651222"/>
          </a:xfrm>
          <a:prstGeom prst="rect">
            <a:avLst/>
          </a:prstGeom>
          <a:noFill/>
          <a:ln>
            <a:noFill/>
          </a:ln>
        </p:spPr>
      </p:pic>
      <p:pic>
        <p:nvPicPr>
          <p:cNvPr id="1906" name="Google Shape;1906;g227ce9f1eaa_0_297"/>
          <p:cNvPicPr preferRelativeResize="0"/>
          <p:nvPr/>
        </p:nvPicPr>
        <p:blipFill rotWithShape="1">
          <a:blip r:embed="rId5">
            <a:alphaModFix/>
          </a:blip>
          <a:srcRect b="0" l="0" r="0" t="0"/>
          <a:stretch/>
        </p:blipFill>
        <p:spPr>
          <a:xfrm>
            <a:off x="2391960" y="1033334"/>
            <a:ext cx="3658840" cy="1853158"/>
          </a:xfrm>
          <a:prstGeom prst="rect">
            <a:avLst/>
          </a:prstGeom>
          <a:noFill/>
          <a:ln>
            <a:noFill/>
          </a:ln>
        </p:spPr>
      </p:pic>
      <p:pic>
        <p:nvPicPr>
          <p:cNvPr id="1907" name="Google Shape;1907;g227ce9f1eaa_0_297"/>
          <p:cNvPicPr preferRelativeResize="0"/>
          <p:nvPr/>
        </p:nvPicPr>
        <p:blipFill rotWithShape="1">
          <a:blip r:embed="rId6">
            <a:alphaModFix/>
          </a:blip>
          <a:srcRect b="0" l="0" r="457" t="0"/>
          <a:stretch/>
        </p:blipFill>
        <p:spPr>
          <a:xfrm>
            <a:off x="2391960" y="2927616"/>
            <a:ext cx="3658843" cy="1845199"/>
          </a:xfrm>
          <a:prstGeom prst="rect">
            <a:avLst/>
          </a:prstGeom>
          <a:noFill/>
          <a:ln>
            <a:noFill/>
          </a:ln>
        </p:spPr>
      </p:pic>
      <p:sp>
        <p:nvSpPr>
          <p:cNvPr id="1908" name="Google Shape;1908;g227ce9f1eaa_0_297"/>
          <p:cNvSpPr/>
          <p:nvPr/>
        </p:nvSpPr>
        <p:spPr>
          <a:xfrm rot="5400000">
            <a:off x="5598236" y="2219482"/>
            <a:ext cx="1158300" cy="1226100"/>
          </a:xfrm>
          <a:custGeom>
            <a:rect b="b" l="l" r="r" t="t"/>
            <a:pathLst>
              <a:path extrusionOk="0" h="120000" w="120000">
                <a:moveTo>
                  <a:pt x="7500" y="60000"/>
                </a:moveTo>
                <a:lnTo>
                  <a:pt x="7500" y="60000"/>
                </a:lnTo>
                <a:cubicBezTo>
                  <a:pt x="7500" y="33500"/>
                  <a:pt x="26949" y="11087"/>
                  <a:pt x="53007" y="7557"/>
                </a:cubicBezTo>
                <a:cubicBezTo>
                  <a:pt x="79064" y="4027"/>
                  <a:pt x="103695" y="20469"/>
                  <a:pt x="110637" y="46028"/>
                </a:cubicBezTo>
                <a:lnTo>
                  <a:pt x="117858" y="46028"/>
                </a:lnTo>
                <a:lnTo>
                  <a:pt x="105000" y="60000"/>
                </a:lnTo>
                <a:lnTo>
                  <a:pt x="87858" y="46028"/>
                </a:lnTo>
                <a:lnTo>
                  <a:pt x="94977" y="46028"/>
                </a:lnTo>
                <a:lnTo>
                  <a:pt x="94977" y="46028"/>
                </a:lnTo>
                <a:cubicBezTo>
                  <a:pt x="88465" y="28626"/>
                  <a:pt x="70874" y="18491"/>
                  <a:pt x="53122" y="21913"/>
                </a:cubicBezTo>
                <a:cubicBezTo>
                  <a:pt x="35370" y="25335"/>
                  <a:pt x="22500" y="41343"/>
                  <a:pt x="22500" y="60000"/>
                </a:cubicBezTo>
                <a:close/>
              </a:path>
            </a:pathLst>
          </a:custGeom>
          <a:solidFill>
            <a:schemeClr val="lt1"/>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09" name="Google Shape;1909;g227ce9f1eaa_0_297"/>
          <p:cNvSpPr/>
          <p:nvPr/>
        </p:nvSpPr>
        <p:spPr>
          <a:xfrm rot="-1300189">
            <a:off x="617906" y="3104526"/>
            <a:ext cx="509401" cy="287903"/>
          </a:xfrm>
          <a:prstGeom prst="star10">
            <a:avLst>
              <a:gd fmla="val 42533" name="adj"/>
              <a:gd fmla="val 105146" name="hf"/>
            </a:avLst>
          </a:prstGeom>
          <a:noFill/>
          <a:ln cap="flat" cmpd="sng" w="25400">
            <a:solidFill>
              <a:srgbClr val="B1CD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10" name="Google Shape;1910;g227ce9f1eaa_0_297"/>
          <p:cNvSpPr txBox="1"/>
          <p:nvPr/>
        </p:nvSpPr>
        <p:spPr>
          <a:xfrm>
            <a:off x="6810395" y="2382698"/>
            <a:ext cx="1825500" cy="17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53C77"/>
              </a:buClr>
              <a:buSzPts val="1650"/>
              <a:buFont typeface="Arial"/>
              <a:buNone/>
            </a:pPr>
            <a:r>
              <a:rPr b="1" i="0" lang="en-US" sz="1650" u="none" cap="none" strike="noStrike">
                <a:solidFill>
                  <a:srgbClr val="253C77"/>
                </a:solidFill>
                <a:latin typeface="Arial"/>
                <a:ea typeface="Arial"/>
                <a:cs typeface="Arial"/>
                <a:sym typeface="Arial"/>
              </a:rPr>
              <a:t>Proposed datum changes: </a:t>
            </a:r>
            <a:endParaRPr/>
          </a:p>
          <a:p>
            <a:pPr indent="0" lvl="0" marL="0" marR="0" rtl="0" algn="l">
              <a:lnSpc>
                <a:spcPct val="100000"/>
              </a:lnSpc>
              <a:spcBef>
                <a:spcPts val="0"/>
              </a:spcBef>
              <a:spcAft>
                <a:spcPts val="0"/>
              </a:spcAft>
              <a:buClr>
                <a:srgbClr val="253C77"/>
              </a:buClr>
              <a:buSzPts val="1650"/>
              <a:buFont typeface="Arial"/>
              <a:buNone/>
            </a:pPr>
            <a:r>
              <a:rPr b="0" i="0" lang="en-US" sz="1650" u="none" cap="none" strike="noStrike">
                <a:solidFill>
                  <a:srgbClr val="253C77"/>
                </a:solidFill>
                <a:latin typeface="Arial"/>
                <a:ea typeface="Arial"/>
                <a:cs typeface="Arial"/>
                <a:sym typeface="Arial"/>
              </a:rPr>
              <a:t>Between </a:t>
            </a:r>
            <a:r>
              <a:rPr b="0" i="0" lang="en-US" sz="1650" u="none" cap="none" strike="noStrike">
                <a:solidFill>
                  <a:srgbClr val="253C77"/>
                </a:solidFill>
                <a:latin typeface="Arial"/>
                <a:ea typeface="Arial"/>
                <a:cs typeface="Arial"/>
                <a:sym typeface="Arial"/>
              </a:rPr>
              <a:t>-0.05 m and -0.20 m</a:t>
            </a:r>
            <a:endParaRPr/>
          </a:p>
          <a:p>
            <a:pPr indent="0" lvl="0" marL="0" marR="0" rtl="0" algn="l">
              <a:lnSpc>
                <a:spcPct val="100000"/>
              </a:lnSpc>
              <a:spcBef>
                <a:spcPts val="0"/>
              </a:spcBef>
              <a:spcAft>
                <a:spcPts val="0"/>
              </a:spcAft>
              <a:buClr>
                <a:schemeClr val="dk1"/>
              </a:buClr>
              <a:buSzPts val="1013"/>
              <a:buFont typeface="Arial"/>
              <a:buNone/>
            </a:pPr>
            <a:r>
              <a:t/>
            </a:r>
            <a:endParaRPr b="0" i="0" sz="1013"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13"/>
              <a:buFont typeface="Arial"/>
              <a:buNone/>
            </a:pPr>
            <a:r>
              <a:t/>
            </a:r>
            <a:endParaRPr b="0" i="0" sz="1013"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13"/>
              <a:buFont typeface="Arial"/>
              <a:buNone/>
            </a:pPr>
            <a:r>
              <a:t/>
            </a:r>
            <a:endParaRPr b="0" i="0" sz="1013"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13"/>
              <a:buFont typeface="Arial"/>
              <a:buNone/>
            </a:pPr>
            <a:r>
              <a:t/>
            </a:r>
            <a:endParaRPr b="0" i="0" sz="1013" u="none" cap="none" strike="noStrike">
              <a:solidFill>
                <a:srgbClr val="000000"/>
              </a:solidFill>
              <a:latin typeface="Arial"/>
              <a:ea typeface="Arial"/>
              <a:cs typeface="Arial"/>
              <a:sym typeface="Arial"/>
            </a:endParaRPr>
          </a:p>
        </p:txBody>
      </p:sp>
      <p:pic>
        <p:nvPicPr>
          <p:cNvPr descr="American Flag Svg Usa Flag Clipart 4 juillet Svg Patriotic - Etsy Canada" id="1911" name="Google Shape;1911;g227ce9f1eaa_0_297"/>
          <p:cNvPicPr preferRelativeResize="0"/>
          <p:nvPr/>
        </p:nvPicPr>
        <p:blipFill rotWithShape="1">
          <a:blip r:embed="rId7">
            <a:alphaModFix/>
          </a:blip>
          <a:srcRect b="18888" l="0" r="0" t="13433"/>
          <a:stretch/>
        </p:blipFill>
        <p:spPr>
          <a:xfrm>
            <a:off x="1018851" y="1758517"/>
            <a:ext cx="257152" cy="138200"/>
          </a:xfrm>
          <a:prstGeom prst="rect">
            <a:avLst/>
          </a:prstGeom>
          <a:noFill/>
          <a:ln>
            <a:noFill/>
          </a:ln>
        </p:spPr>
      </p:pic>
      <p:pic>
        <p:nvPicPr>
          <p:cNvPr descr="Flags, Symbols &amp; Currency of Canada - World Atlas" id="1912" name="Google Shape;1912;g227ce9f1eaa_0_297"/>
          <p:cNvPicPr preferRelativeResize="0"/>
          <p:nvPr/>
        </p:nvPicPr>
        <p:blipFill rotWithShape="1">
          <a:blip r:embed="rId8">
            <a:alphaModFix/>
          </a:blip>
          <a:srcRect b="0" l="0" r="0" t="0"/>
          <a:stretch/>
        </p:blipFill>
        <p:spPr>
          <a:xfrm>
            <a:off x="1566514" y="1758516"/>
            <a:ext cx="255627" cy="138199"/>
          </a:xfrm>
          <a:prstGeom prst="rect">
            <a:avLst/>
          </a:prstGeom>
          <a:noFill/>
          <a:ln>
            <a:noFill/>
          </a:ln>
        </p:spPr>
      </p:pic>
      <p:sp>
        <p:nvSpPr>
          <p:cNvPr id="1913" name="Google Shape;1913;g227ce9f1eaa_0_297"/>
          <p:cNvSpPr txBox="1"/>
          <p:nvPr/>
        </p:nvSpPr>
        <p:spPr>
          <a:xfrm>
            <a:off x="1050991" y="3174592"/>
            <a:ext cx="1312200" cy="266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B1CDFB"/>
              </a:buClr>
              <a:buSzPts val="1200"/>
              <a:buFont typeface="Arial"/>
              <a:buNone/>
            </a:pPr>
            <a:r>
              <a:rPr b="0" i="0" lang="en-US" sz="1200" u="none" cap="none" strike="noStrike">
                <a:solidFill>
                  <a:srgbClr val="B1CDFB"/>
                </a:solidFill>
                <a:latin typeface="Arial"/>
                <a:ea typeface="Arial"/>
                <a:cs typeface="Arial"/>
                <a:sym typeface="Arial"/>
              </a:rPr>
              <a:t>See enlargement</a:t>
            </a:r>
            <a:endParaRPr/>
          </a:p>
        </p:txBody>
      </p:sp>
      <p:sp>
        <p:nvSpPr>
          <p:cNvPr id="1914" name="Google Shape;1914;g227ce9f1eaa_0_297"/>
          <p:cNvSpPr txBox="1"/>
          <p:nvPr/>
        </p:nvSpPr>
        <p:spPr>
          <a:xfrm>
            <a:off x="263025" y="3458759"/>
            <a:ext cx="1022100" cy="266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Lake St.Clair</a:t>
            </a:r>
            <a:endParaRPr b="0" i="0" sz="1200" u="none" cap="none" strike="noStrike">
              <a:solidFill>
                <a:schemeClr val="lt1"/>
              </a:solidFill>
              <a:latin typeface="Arial"/>
              <a:ea typeface="Arial"/>
              <a:cs typeface="Arial"/>
              <a:sym typeface="Arial"/>
            </a:endParaRPr>
          </a:p>
        </p:txBody>
      </p:sp>
      <p:sp>
        <p:nvSpPr>
          <p:cNvPr id="1915" name="Google Shape;1915;g227ce9f1eaa_0_297"/>
          <p:cNvSpPr txBox="1"/>
          <p:nvPr/>
        </p:nvSpPr>
        <p:spPr>
          <a:xfrm>
            <a:off x="1276002" y="1068421"/>
            <a:ext cx="1022100" cy="266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Lake Huron</a:t>
            </a:r>
            <a:endParaRPr/>
          </a:p>
        </p:txBody>
      </p:sp>
      <p:sp>
        <p:nvSpPr>
          <p:cNvPr id="1916" name="Google Shape;1916;g227ce9f1eaa_0_297"/>
          <p:cNvSpPr txBox="1"/>
          <p:nvPr/>
        </p:nvSpPr>
        <p:spPr>
          <a:xfrm rot="-4280502">
            <a:off x="941268" y="2311801"/>
            <a:ext cx="1022119" cy="266866"/>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St.Clair river</a:t>
            </a:r>
            <a:endParaRPr/>
          </a:p>
        </p:txBody>
      </p:sp>
      <p:sp>
        <p:nvSpPr>
          <p:cNvPr id="1917" name="Google Shape;1917;g227ce9f1eaa_0_297"/>
          <p:cNvSpPr txBox="1"/>
          <p:nvPr/>
        </p:nvSpPr>
        <p:spPr>
          <a:xfrm>
            <a:off x="2450680" y="1068421"/>
            <a:ext cx="1529400" cy="619500"/>
          </a:xfrm>
          <a:prstGeom prst="rect">
            <a:avLst/>
          </a:prstGeom>
          <a:solidFill>
            <a:srgbClr val="000000">
              <a:alpha val="49800"/>
            </a:srgbClr>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Enlargement</a:t>
            </a:r>
            <a:endParaRPr/>
          </a:p>
          <a:p>
            <a:pPr indent="0" lvl="0" marL="0" marR="0" rtl="0" algn="l">
              <a:lnSpc>
                <a:spcPct val="100000"/>
              </a:lnSpc>
              <a:spcBef>
                <a:spcPts val="0"/>
              </a:spcBef>
              <a:spcAft>
                <a:spcPts val="0"/>
              </a:spcAft>
              <a:buClr>
                <a:schemeClr val="lt1"/>
              </a:buClr>
              <a:buSzPts val="1200"/>
              <a:buFont typeface="Arial"/>
              <a:buNone/>
            </a:pPr>
            <a:r>
              <a:rPr b="0" i="1" lang="en-US" sz="1200" u="none" cap="none" strike="noStrike">
                <a:solidFill>
                  <a:schemeClr val="lt1"/>
                </a:solidFill>
                <a:latin typeface="Arial"/>
                <a:ea typeface="Arial"/>
                <a:cs typeface="Arial"/>
                <a:sym typeface="Arial"/>
              </a:rPr>
              <a:t>South East Bend Cut-off channel</a:t>
            </a:r>
            <a:endParaRPr b="0" i="1" sz="1200" u="none" cap="none" strike="noStrike">
              <a:solidFill>
                <a:schemeClr val="lt1"/>
              </a:solidFill>
              <a:latin typeface="Arial"/>
              <a:ea typeface="Arial"/>
              <a:cs typeface="Arial"/>
              <a:sym typeface="Arial"/>
            </a:endParaRPr>
          </a:p>
        </p:txBody>
      </p:sp>
      <p:pic>
        <p:nvPicPr>
          <p:cNvPr descr="American Flag Svg Usa Flag Clipart 4 juillet Svg Patriotic - Etsy Canada" id="1918" name="Google Shape;1918;g227ce9f1eaa_0_297"/>
          <p:cNvPicPr preferRelativeResize="0"/>
          <p:nvPr/>
        </p:nvPicPr>
        <p:blipFill rotWithShape="1">
          <a:blip r:embed="rId7">
            <a:alphaModFix/>
          </a:blip>
          <a:srcRect b="18888" l="0" r="0" t="13433"/>
          <a:stretch/>
        </p:blipFill>
        <p:spPr>
          <a:xfrm>
            <a:off x="2988141" y="1780817"/>
            <a:ext cx="177635" cy="95465"/>
          </a:xfrm>
          <a:prstGeom prst="rect">
            <a:avLst/>
          </a:prstGeom>
          <a:noFill/>
          <a:ln>
            <a:noFill/>
          </a:ln>
        </p:spPr>
      </p:pic>
      <p:pic>
        <p:nvPicPr>
          <p:cNvPr descr="Flags, Symbols &amp; Currency of Canada - World Atlas" id="1919" name="Google Shape;1919;g227ce9f1eaa_0_297"/>
          <p:cNvPicPr preferRelativeResize="0"/>
          <p:nvPr/>
        </p:nvPicPr>
        <p:blipFill rotWithShape="1">
          <a:blip r:embed="rId8">
            <a:alphaModFix/>
          </a:blip>
          <a:srcRect b="0" l="0" r="0" t="0"/>
          <a:stretch/>
        </p:blipFill>
        <p:spPr>
          <a:xfrm>
            <a:off x="3432343" y="1780249"/>
            <a:ext cx="177633" cy="96032"/>
          </a:xfrm>
          <a:prstGeom prst="rect">
            <a:avLst/>
          </a:prstGeom>
          <a:noFill/>
          <a:ln>
            <a:noFill/>
          </a:ln>
        </p:spPr>
      </p:pic>
      <p:pic>
        <p:nvPicPr>
          <p:cNvPr descr="image" id="1920" name="Google Shape;1920;g227ce9f1eaa_0_297"/>
          <p:cNvPicPr preferRelativeResize="0"/>
          <p:nvPr/>
        </p:nvPicPr>
        <p:blipFill rotWithShape="1">
          <a:blip r:embed="rId9">
            <a:alphaModFix/>
          </a:blip>
          <a:srcRect b="0" l="0" r="0" t="0"/>
          <a:stretch/>
        </p:blipFill>
        <p:spPr>
          <a:xfrm>
            <a:off x="191884" y="4329814"/>
            <a:ext cx="2157413" cy="407194"/>
          </a:xfrm>
          <a:prstGeom prst="rect">
            <a:avLst/>
          </a:prstGeom>
          <a:noFill/>
          <a:ln>
            <a:noFill/>
          </a:ln>
        </p:spPr>
      </p:pic>
      <p:sp>
        <p:nvSpPr>
          <p:cNvPr id="1921" name="Google Shape;1921;g227ce9f1eaa_0_297"/>
          <p:cNvSpPr txBox="1"/>
          <p:nvPr/>
        </p:nvSpPr>
        <p:spPr>
          <a:xfrm>
            <a:off x="6177351" y="3562831"/>
            <a:ext cx="1965300" cy="1024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0000"/>
              </a:buClr>
              <a:buSzPts val="1200"/>
              <a:buFont typeface="Arial"/>
              <a:buNone/>
            </a:pPr>
            <a:r>
              <a:rPr b="0" i="0" lang="en-US" sz="1200" u="none" cap="none" strike="noStrike">
                <a:solidFill>
                  <a:srgbClr val="FF0000"/>
                </a:solidFill>
                <a:latin typeface="Arial"/>
                <a:ea typeface="Arial"/>
                <a:cs typeface="Arial"/>
                <a:sym typeface="Arial"/>
              </a:rPr>
              <a:t>Other considerations:</a:t>
            </a:r>
            <a:endParaRPr/>
          </a:p>
          <a:p>
            <a:pPr indent="-171450" lvl="0" marL="171450" marR="0" rtl="0" algn="l">
              <a:lnSpc>
                <a:spcPct val="100000"/>
              </a:lnSpc>
              <a:spcBef>
                <a:spcPts val="0"/>
              </a:spcBef>
              <a:spcAft>
                <a:spcPts val="0"/>
              </a:spcAft>
              <a:buClr>
                <a:srgbClr val="FF0000"/>
              </a:buClr>
              <a:buSzPts val="1200"/>
              <a:buFont typeface="Arial"/>
              <a:buChar char="•"/>
            </a:pPr>
            <a:r>
              <a:rPr b="0" i="0" lang="en-US" sz="1200" u="none" cap="none" strike="noStrike">
                <a:solidFill>
                  <a:srgbClr val="FF0000"/>
                </a:solidFill>
                <a:latin typeface="Arial"/>
                <a:ea typeface="Arial"/>
                <a:cs typeface="Arial"/>
                <a:sym typeface="Arial"/>
              </a:rPr>
              <a:t>Contaminated area</a:t>
            </a:r>
            <a:endParaRPr/>
          </a:p>
          <a:p>
            <a:pPr indent="-171450" lvl="0" marL="171450" marR="0" rtl="0" algn="l">
              <a:lnSpc>
                <a:spcPct val="100000"/>
              </a:lnSpc>
              <a:spcBef>
                <a:spcPts val="0"/>
              </a:spcBef>
              <a:spcAft>
                <a:spcPts val="0"/>
              </a:spcAft>
              <a:buClr>
                <a:srgbClr val="FF0000"/>
              </a:buClr>
              <a:buSzPts val="1200"/>
              <a:buFont typeface="Arial"/>
              <a:buChar char="•"/>
            </a:pPr>
            <a:r>
              <a:rPr b="0" i="0" lang="en-US" sz="1200" u="none" cap="none" strike="noStrike">
                <a:solidFill>
                  <a:srgbClr val="FF0000"/>
                </a:solidFill>
                <a:latin typeface="Arial"/>
                <a:ea typeface="Arial"/>
                <a:cs typeface="Arial"/>
                <a:sym typeface="Arial"/>
              </a:rPr>
              <a:t>Silty area</a:t>
            </a:r>
            <a:endParaRPr/>
          </a:p>
          <a:p>
            <a:pPr indent="-171450" lvl="0" marL="171450" marR="0" rtl="0" algn="l">
              <a:lnSpc>
                <a:spcPct val="100000"/>
              </a:lnSpc>
              <a:spcBef>
                <a:spcPts val="0"/>
              </a:spcBef>
              <a:spcAft>
                <a:spcPts val="0"/>
              </a:spcAft>
              <a:buClr>
                <a:srgbClr val="FF0000"/>
              </a:buClr>
              <a:buSzPts val="1200"/>
              <a:buFont typeface="Arial"/>
              <a:buChar char="•"/>
            </a:pPr>
            <a:r>
              <a:rPr b="0" i="0" lang="en-US" sz="1200" u="none" cap="none" strike="noStrike">
                <a:solidFill>
                  <a:srgbClr val="FF0000"/>
                </a:solidFill>
                <a:latin typeface="Arial"/>
                <a:ea typeface="Arial"/>
                <a:cs typeface="Arial"/>
                <a:sym typeface="Arial"/>
              </a:rPr>
              <a:t>Disposal very expensive </a:t>
            </a:r>
            <a:endParaRPr/>
          </a:p>
        </p:txBody>
      </p:sp>
      <p:pic>
        <p:nvPicPr>
          <p:cNvPr descr="American Flag Svg Usa Flag Clipart 4 juillet Svg Patriotic - Etsy Canada" id="1922" name="Google Shape;1922;g227ce9f1eaa_0_297"/>
          <p:cNvPicPr preferRelativeResize="0"/>
          <p:nvPr/>
        </p:nvPicPr>
        <p:blipFill rotWithShape="1">
          <a:blip r:embed="rId7">
            <a:alphaModFix/>
          </a:blip>
          <a:srcRect b="18888" l="0" r="0" t="13433"/>
          <a:stretch/>
        </p:blipFill>
        <p:spPr>
          <a:xfrm>
            <a:off x="2969307" y="3691011"/>
            <a:ext cx="177635" cy="95465"/>
          </a:xfrm>
          <a:prstGeom prst="rect">
            <a:avLst/>
          </a:prstGeom>
          <a:noFill/>
          <a:ln>
            <a:noFill/>
          </a:ln>
        </p:spPr>
      </p:pic>
      <p:pic>
        <p:nvPicPr>
          <p:cNvPr descr="Flags, Symbols &amp; Currency of Canada - World Atlas" id="1923" name="Google Shape;1923;g227ce9f1eaa_0_297"/>
          <p:cNvPicPr preferRelativeResize="0"/>
          <p:nvPr/>
        </p:nvPicPr>
        <p:blipFill rotWithShape="1">
          <a:blip r:embed="rId8">
            <a:alphaModFix/>
          </a:blip>
          <a:srcRect b="0" l="0" r="0" t="0"/>
          <a:stretch/>
        </p:blipFill>
        <p:spPr>
          <a:xfrm>
            <a:off x="3413509" y="3690443"/>
            <a:ext cx="177633" cy="96032"/>
          </a:xfrm>
          <a:prstGeom prst="rect">
            <a:avLst/>
          </a:prstGeom>
          <a:noFill/>
          <a:ln>
            <a:noFill/>
          </a:ln>
        </p:spPr>
      </p:pic>
      <p:sp>
        <p:nvSpPr>
          <p:cNvPr id="1924" name="Google Shape;1924;g227ce9f1eaa_0_297"/>
          <p:cNvSpPr txBox="1"/>
          <p:nvPr/>
        </p:nvSpPr>
        <p:spPr>
          <a:xfrm>
            <a:off x="6124280" y="1964444"/>
            <a:ext cx="2843100" cy="196200"/>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75"/>
              <a:buFont typeface="Arial"/>
              <a:buNone/>
            </a:pPr>
            <a:r>
              <a:rPr b="0" i="1" lang="en-US" sz="675" u="none" cap="none" strike="noStrike">
                <a:solidFill>
                  <a:srgbClr val="000000"/>
                </a:solidFill>
                <a:latin typeface="Arial"/>
                <a:ea typeface="Arial"/>
                <a:cs typeface="Arial"/>
                <a:sym typeface="Arial"/>
              </a:rPr>
              <a:t>Volume are calculated without slopes and without overdredge</a:t>
            </a:r>
            <a:endParaRPr b="0" i="0" sz="1013" u="none" cap="none" strike="noStrike">
              <a:solidFill>
                <a:srgbClr val="000000"/>
              </a:solidFill>
              <a:latin typeface="Arial"/>
              <a:ea typeface="Arial"/>
              <a:cs typeface="Arial"/>
              <a:sym typeface="Arial"/>
            </a:endParaRPr>
          </a:p>
        </p:txBody>
      </p:sp>
      <p:sp>
        <p:nvSpPr>
          <p:cNvPr id="1925" name="Google Shape;1925;g227ce9f1eaa_0_297"/>
          <p:cNvSpPr txBox="1"/>
          <p:nvPr/>
        </p:nvSpPr>
        <p:spPr>
          <a:xfrm>
            <a:off x="4525029" y="4514755"/>
            <a:ext cx="1501200" cy="233700"/>
          </a:xfrm>
          <a:prstGeom prst="rect">
            <a:avLst/>
          </a:prstGeom>
          <a:solidFill>
            <a:srgbClr val="000000">
              <a:alpha val="49800"/>
            </a:srgbClr>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With CD adjustment</a:t>
            </a:r>
            <a:endParaRPr b="0" i="1" sz="1200" u="none" cap="none" strike="noStrike">
              <a:solidFill>
                <a:schemeClr val="lt1"/>
              </a:solidFill>
              <a:latin typeface="Arial"/>
              <a:ea typeface="Arial"/>
              <a:cs typeface="Arial"/>
              <a:sym typeface="Arial"/>
            </a:endParaRPr>
          </a:p>
        </p:txBody>
      </p:sp>
      <p:sp>
        <p:nvSpPr>
          <p:cNvPr id="1926" name="Google Shape;1926;g227ce9f1eaa_0_297"/>
          <p:cNvSpPr txBox="1"/>
          <p:nvPr/>
        </p:nvSpPr>
        <p:spPr>
          <a:xfrm>
            <a:off x="5082222" y="2567745"/>
            <a:ext cx="944100" cy="269100"/>
          </a:xfrm>
          <a:prstGeom prst="rect">
            <a:avLst/>
          </a:prstGeom>
          <a:solidFill>
            <a:srgbClr val="000000">
              <a:alpha val="49800"/>
            </a:srgbClr>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Current CD</a:t>
            </a:r>
            <a:endParaRPr b="0" i="1" sz="1200" u="none" cap="none" strike="noStrik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0" name="Shape 1930"/>
        <p:cNvGrpSpPr/>
        <p:nvPr/>
      </p:nvGrpSpPr>
      <p:grpSpPr>
        <a:xfrm>
          <a:off x="0" y="0"/>
          <a:ext cx="0" cy="0"/>
          <a:chOff x="0" y="0"/>
          <a:chExt cx="0" cy="0"/>
        </a:xfrm>
      </p:grpSpPr>
      <p:sp>
        <p:nvSpPr>
          <p:cNvPr id="1931" name="Google Shape;1931;g227ce9f1eaa_0_326"/>
          <p:cNvSpPr txBox="1"/>
          <p:nvPr>
            <p:ph type="title"/>
          </p:nvPr>
        </p:nvSpPr>
        <p:spPr>
          <a:xfrm>
            <a:off x="311700" y="295225"/>
            <a:ext cx="8520600" cy="707400"/>
          </a:xfrm>
          <a:prstGeom prst="rect">
            <a:avLst/>
          </a:prstGeom>
          <a:solidFill>
            <a:srgbClr val="4A86E8">
              <a:alpha val="41570"/>
            </a:srgbClr>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sz="4000">
                <a:latin typeface="Oswald"/>
                <a:ea typeface="Oswald"/>
                <a:cs typeface="Oswald"/>
                <a:sym typeface="Oswald"/>
              </a:rPr>
              <a:t>Chart Datum is risen/has no change</a:t>
            </a:r>
            <a:endParaRPr sz="4000">
              <a:latin typeface="Oswald"/>
              <a:ea typeface="Oswald"/>
              <a:cs typeface="Oswald"/>
              <a:sym typeface="Oswald"/>
            </a:endParaRPr>
          </a:p>
        </p:txBody>
      </p:sp>
      <p:sp>
        <p:nvSpPr>
          <p:cNvPr id="1932" name="Google Shape;1932;g227ce9f1eaa_0_326"/>
          <p:cNvSpPr txBox="1"/>
          <p:nvPr/>
        </p:nvSpPr>
        <p:spPr>
          <a:xfrm>
            <a:off x="11336907" y="6362977"/>
            <a:ext cx="1002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J</a:t>
            </a:r>
            <a:endParaRPr/>
          </a:p>
        </p:txBody>
      </p:sp>
      <p:pic>
        <p:nvPicPr>
          <p:cNvPr id="1933" name="Google Shape;1933;g227ce9f1eaa_0_326"/>
          <p:cNvPicPr preferRelativeResize="0"/>
          <p:nvPr/>
        </p:nvPicPr>
        <p:blipFill rotWithShape="1">
          <a:blip r:embed="rId3">
            <a:alphaModFix/>
          </a:blip>
          <a:srcRect b="0" l="0" r="0" t="0"/>
          <a:stretch/>
        </p:blipFill>
        <p:spPr>
          <a:xfrm>
            <a:off x="311699" y="1205825"/>
            <a:ext cx="4272047" cy="2300774"/>
          </a:xfrm>
          <a:prstGeom prst="rect">
            <a:avLst/>
          </a:prstGeom>
          <a:noFill/>
          <a:ln>
            <a:noFill/>
          </a:ln>
        </p:spPr>
      </p:pic>
      <p:pic>
        <p:nvPicPr>
          <p:cNvPr id="1934" name="Google Shape;1934;g227ce9f1eaa_0_326"/>
          <p:cNvPicPr preferRelativeResize="0"/>
          <p:nvPr/>
        </p:nvPicPr>
        <p:blipFill rotWithShape="1">
          <a:blip r:embed="rId4">
            <a:alphaModFix/>
          </a:blip>
          <a:srcRect b="0" l="0" r="0" t="0"/>
          <a:stretch/>
        </p:blipFill>
        <p:spPr>
          <a:xfrm>
            <a:off x="4772591" y="1728893"/>
            <a:ext cx="3916349" cy="2371028"/>
          </a:xfrm>
          <a:prstGeom prst="rect">
            <a:avLst/>
          </a:prstGeom>
          <a:noFill/>
          <a:ln>
            <a:noFill/>
          </a:ln>
        </p:spPr>
      </p:pic>
      <p:sp>
        <p:nvSpPr>
          <p:cNvPr id="1935" name="Google Shape;1935;g227ce9f1eaa_0_326"/>
          <p:cNvSpPr txBox="1"/>
          <p:nvPr/>
        </p:nvSpPr>
        <p:spPr>
          <a:xfrm>
            <a:off x="4686158" y="1090244"/>
            <a:ext cx="40893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dk2"/>
                </a:solidFill>
                <a:latin typeface="Arial"/>
                <a:ea typeface="Arial"/>
                <a:cs typeface="Arial"/>
                <a:sym typeface="Arial"/>
              </a:rPr>
              <a:t>A complete picture of the proposed changes has yet to be established. </a:t>
            </a:r>
            <a:endParaRPr/>
          </a:p>
        </p:txBody>
      </p:sp>
      <p:pic>
        <p:nvPicPr>
          <p:cNvPr id="1936" name="Google Shape;1936;g227ce9f1eaa_0_326"/>
          <p:cNvPicPr preferRelativeResize="0"/>
          <p:nvPr/>
        </p:nvPicPr>
        <p:blipFill rotWithShape="1">
          <a:blip r:embed="rId5">
            <a:alphaModFix/>
          </a:blip>
          <a:srcRect b="0" l="0" r="0" t="0"/>
          <a:stretch/>
        </p:blipFill>
        <p:spPr>
          <a:xfrm>
            <a:off x="10100003" y="3628518"/>
            <a:ext cx="509259" cy="603712"/>
          </a:xfrm>
          <a:prstGeom prst="rect">
            <a:avLst/>
          </a:prstGeom>
          <a:noFill/>
          <a:ln>
            <a:noFill/>
          </a:ln>
        </p:spPr>
      </p:pic>
      <p:sp>
        <p:nvSpPr>
          <p:cNvPr id="1937" name="Google Shape;1937;g227ce9f1eaa_0_326"/>
          <p:cNvSpPr txBox="1"/>
          <p:nvPr/>
        </p:nvSpPr>
        <p:spPr>
          <a:xfrm>
            <a:off x="232031" y="3506598"/>
            <a:ext cx="44313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dk2"/>
                </a:solidFill>
                <a:latin typeface="Arial"/>
                <a:ea typeface="Arial"/>
                <a:cs typeface="Arial"/>
                <a:sym typeface="Arial"/>
              </a:rPr>
              <a:t>Continue to work on existing challenges </a:t>
            </a:r>
            <a:endParaRPr/>
          </a:p>
          <a:p>
            <a:pPr indent="0" lvl="0" marL="0" marR="0" rtl="0" algn="l">
              <a:lnSpc>
                <a:spcPct val="100000"/>
              </a:lnSpc>
              <a:spcBef>
                <a:spcPts val="0"/>
              </a:spcBef>
              <a:spcAft>
                <a:spcPts val="0"/>
              </a:spcAft>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rPr b="0" i="0" lang="en-US" sz="1200" u="none" cap="none" strike="noStrike">
                <a:solidFill>
                  <a:schemeClr val="dk2"/>
                </a:solidFill>
                <a:latin typeface="Arial"/>
                <a:ea typeface="Arial"/>
                <a:cs typeface="Arial"/>
                <a:sym typeface="Arial"/>
              </a:rPr>
              <a:t>CCG Waterways will continue with the modernization of the “Guidelines for the Safe Design and Use of Shipping Channels” for target vessels</a:t>
            </a:r>
            <a:r>
              <a:rPr b="0" i="0" lang="en-US" sz="12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chemeClr val="dk2"/>
              </a:solidFill>
              <a:latin typeface="Arial"/>
              <a:ea typeface="Arial"/>
              <a:cs typeface="Arial"/>
              <a:sym typeface="Arial"/>
            </a:endParaRPr>
          </a:p>
        </p:txBody>
      </p:sp>
      <p:pic>
        <p:nvPicPr>
          <p:cNvPr id="1938" name="Google Shape;1938;g227ce9f1eaa_0_326"/>
          <p:cNvPicPr preferRelativeResize="0"/>
          <p:nvPr/>
        </p:nvPicPr>
        <p:blipFill rotWithShape="1">
          <a:blip r:embed="rId5">
            <a:alphaModFix/>
          </a:blip>
          <a:srcRect b="0" l="0" r="0" t="0"/>
          <a:stretch/>
        </p:blipFill>
        <p:spPr>
          <a:xfrm>
            <a:off x="8410903" y="4365118"/>
            <a:ext cx="509259" cy="60371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2" name="Shape 1942"/>
        <p:cNvGrpSpPr/>
        <p:nvPr/>
      </p:nvGrpSpPr>
      <p:grpSpPr>
        <a:xfrm>
          <a:off x="0" y="0"/>
          <a:ext cx="0" cy="0"/>
          <a:chOff x="0" y="0"/>
          <a:chExt cx="0" cy="0"/>
        </a:xfrm>
      </p:grpSpPr>
      <p:sp>
        <p:nvSpPr>
          <p:cNvPr id="1943" name="Google Shape;1943;g227ce9f1eaa_0_337"/>
          <p:cNvSpPr txBox="1"/>
          <p:nvPr>
            <p:ph type="title"/>
          </p:nvPr>
        </p:nvSpPr>
        <p:spPr>
          <a:xfrm>
            <a:off x="311700" y="295225"/>
            <a:ext cx="8520600" cy="707400"/>
          </a:xfrm>
          <a:prstGeom prst="rect">
            <a:avLst/>
          </a:prstGeom>
          <a:solidFill>
            <a:srgbClr val="4A86E8">
              <a:alpha val="41570"/>
            </a:srgbClr>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sz="4000">
                <a:latin typeface="Oswald"/>
                <a:ea typeface="Oswald"/>
                <a:cs typeface="Oswald"/>
                <a:sym typeface="Oswald"/>
              </a:rPr>
              <a:t>Going Forward</a:t>
            </a:r>
            <a:endParaRPr sz="4000">
              <a:latin typeface="Oswald"/>
              <a:ea typeface="Oswald"/>
              <a:cs typeface="Oswald"/>
              <a:sym typeface="Oswald"/>
            </a:endParaRPr>
          </a:p>
        </p:txBody>
      </p:sp>
      <p:sp>
        <p:nvSpPr>
          <p:cNvPr id="1944" name="Google Shape;1944;g227ce9f1eaa_0_337"/>
          <p:cNvSpPr txBox="1"/>
          <p:nvPr/>
        </p:nvSpPr>
        <p:spPr>
          <a:xfrm>
            <a:off x="244588" y="1160891"/>
            <a:ext cx="8520600" cy="523200"/>
          </a:xfrm>
          <a:prstGeom prst="rect">
            <a:avLst/>
          </a:prstGeom>
          <a:noFill/>
          <a:ln>
            <a:noFill/>
          </a:ln>
        </p:spPr>
        <p:txBody>
          <a:bodyPr anchorCtr="0" anchor="t" bIns="45700" lIns="91425" spcFirstLastPara="1" rIns="91425" wrap="square" tIns="45700">
            <a:spAutoFit/>
          </a:bodyPr>
          <a:lstStyle/>
          <a:p>
            <a:pPr indent="-196850" lvl="0" marL="285750" marR="0" rtl="0" algn="l">
              <a:lnSpc>
                <a:spcPct val="100000"/>
              </a:lnSpc>
              <a:spcBef>
                <a:spcPts val="0"/>
              </a:spcBef>
              <a:spcAft>
                <a:spcPts val="0"/>
              </a:spcAft>
              <a:buClr>
                <a:srgbClr val="777777"/>
              </a:buClr>
              <a:buSzPts val="1400"/>
              <a:buFont typeface="Arial"/>
              <a:buNone/>
            </a:pPr>
            <a:r>
              <a:t/>
            </a:r>
            <a:endParaRPr b="0" i="0" sz="1400" u="none" cap="none" strike="noStrike">
              <a:solidFill>
                <a:schemeClr val="dk2"/>
              </a:solidFill>
              <a:latin typeface="Arial"/>
              <a:ea typeface="Arial"/>
              <a:cs typeface="Arial"/>
              <a:sym typeface="Arial"/>
            </a:endParaRPr>
          </a:p>
          <a:p>
            <a:pPr indent="-196850" lvl="0" marL="285750" marR="0" rtl="0" algn="l">
              <a:lnSpc>
                <a:spcPct val="100000"/>
              </a:lnSpc>
              <a:spcBef>
                <a:spcPts val="0"/>
              </a:spcBef>
              <a:spcAft>
                <a:spcPts val="0"/>
              </a:spcAft>
              <a:buClr>
                <a:srgbClr val="777777"/>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45" name="Google Shape;1945;g227ce9f1eaa_0_337"/>
          <p:cNvPicPr preferRelativeResize="0"/>
          <p:nvPr/>
        </p:nvPicPr>
        <p:blipFill rotWithShape="1">
          <a:blip r:embed="rId3">
            <a:alphaModFix/>
          </a:blip>
          <a:srcRect b="0" l="0" r="0" t="0"/>
          <a:stretch/>
        </p:blipFill>
        <p:spPr>
          <a:xfrm>
            <a:off x="4504888" y="1502078"/>
            <a:ext cx="4558410" cy="2570437"/>
          </a:xfrm>
          <a:prstGeom prst="rect">
            <a:avLst/>
          </a:prstGeom>
          <a:noFill/>
          <a:ln>
            <a:noFill/>
          </a:ln>
        </p:spPr>
      </p:pic>
      <p:sp>
        <p:nvSpPr>
          <p:cNvPr id="1946" name="Google Shape;1946;g227ce9f1eaa_0_337"/>
          <p:cNvSpPr txBox="1"/>
          <p:nvPr/>
        </p:nvSpPr>
        <p:spPr>
          <a:xfrm>
            <a:off x="5540799" y="4072515"/>
            <a:ext cx="2486700" cy="245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Arial"/>
              <a:buNone/>
            </a:pPr>
            <a:r>
              <a:rPr b="0" i="0" lang="en-US" sz="1200" u="none" cap="none" strike="noStrike">
                <a:solidFill>
                  <a:schemeClr val="dk1"/>
                </a:solidFill>
                <a:latin typeface="Arial"/>
                <a:ea typeface="Arial"/>
                <a:cs typeface="Arial"/>
                <a:sym typeface="Arial"/>
              </a:rPr>
              <a:t>AIS analysis in the St.Clair River</a:t>
            </a:r>
            <a:endParaRPr b="0" i="0" sz="1200" u="none" cap="none" strike="noStrike">
              <a:solidFill>
                <a:schemeClr val="dk1"/>
              </a:solidFill>
              <a:latin typeface="Arial"/>
              <a:ea typeface="Arial"/>
              <a:cs typeface="Arial"/>
              <a:sym typeface="Arial"/>
            </a:endParaRPr>
          </a:p>
        </p:txBody>
      </p:sp>
      <p:sp>
        <p:nvSpPr>
          <p:cNvPr id="1947" name="Google Shape;1947;g227ce9f1eaa_0_337"/>
          <p:cNvSpPr txBox="1"/>
          <p:nvPr/>
        </p:nvSpPr>
        <p:spPr>
          <a:xfrm>
            <a:off x="244588" y="1160891"/>
            <a:ext cx="4177800" cy="3540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777777"/>
              </a:buClr>
              <a:buSzPts val="1400"/>
              <a:buFont typeface="Arial"/>
              <a:buChar char="•"/>
            </a:pPr>
            <a:r>
              <a:rPr b="0" i="0" lang="en-US" sz="1400" u="none" cap="none" strike="noStrike">
                <a:solidFill>
                  <a:srgbClr val="595959"/>
                </a:solidFill>
                <a:latin typeface="Arial"/>
                <a:ea typeface="Arial"/>
                <a:cs typeface="Arial"/>
                <a:sym typeface="Arial"/>
              </a:rPr>
              <a:t>Lookin</a:t>
            </a:r>
            <a:r>
              <a:rPr lang="en-US">
                <a:solidFill>
                  <a:srgbClr val="595959"/>
                </a:solidFill>
              </a:rPr>
              <a:t>g eventually to consult for getting </a:t>
            </a:r>
            <a:r>
              <a:rPr b="1" i="0" lang="en-US" sz="1400" u="none" cap="none" strike="noStrike">
                <a:solidFill>
                  <a:srgbClr val="595959"/>
                </a:solidFill>
                <a:latin typeface="Arial"/>
                <a:ea typeface="Arial"/>
                <a:cs typeface="Arial"/>
                <a:sym typeface="Arial"/>
              </a:rPr>
              <a:t>feedback</a:t>
            </a:r>
            <a:r>
              <a:rPr b="0" i="0" lang="en-US" sz="1400" u="none" cap="none" strike="noStrike">
                <a:solidFill>
                  <a:srgbClr val="595959"/>
                </a:solidFill>
                <a:latin typeface="Arial"/>
                <a:ea typeface="Arial"/>
                <a:cs typeface="Arial"/>
                <a:sym typeface="Arial"/>
              </a:rPr>
              <a:t> on </a:t>
            </a:r>
            <a:r>
              <a:rPr b="1" i="0" lang="en-US" sz="1400" u="none" cap="none" strike="noStrike">
                <a:solidFill>
                  <a:srgbClr val="595959"/>
                </a:solidFill>
                <a:latin typeface="Arial"/>
                <a:ea typeface="Arial"/>
                <a:cs typeface="Arial"/>
                <a:sym typeface="Arial"/>
              </a:rPr>
              <a:t>prioritization of dredging </a:t>
            </a:r>
            <a:r>
              <a:rPr b="0" i="0" lang="en-US" sz="1400" u="none" cap="none" strike="noStrike">
                <a:solidFill>
                  <a:srgbClr val="595959"/>
                </a:solidFill>
                <a:latin typeface="Arial"/>
                <a:ea typeface="Arial"/>
                <a:cs typeface="Arial"/>
                <a:sym typeface="Arial"/>
              </a:rPr>
              <a:t>based on pilotage needs</a:t>
            </a:r>
            <a:endParaRPr/>
          </a:p>
          <a:p>
            <a:pPr indent="-196850" lvl="0" marL="285750" marR="0" rtl="0" algn="l">
              <a:lnSpc>
                <a:spcPct val="100000"/>
              </a:lnSpc>
              <a:spcBef>
                <a:spcPts val="0"/>
              </a:spcBef>
              <a:spcAft>
                <a:spcPts val="0"/>
              </a:spcAft>
              <a:buClr>
                <a:srgbClr val="777777"/>
              </a:buClr>
              <a:buSzPts val="1400"/>
              <a:buFont typeface="Arial"/>
              <a:buNone/>
            </a:pPr>
            <a:r>
              <a:t/>
            </a:r>
            <a:endParaRPr b="1" i="0" sz="1400" u="none" cap="none" strike="noStrike">
              <a:solidFill>
                <a:srgbClr val="595959"/>
              </a:solidFill>
              <a:latin typeface="Arial"/>
              <a:ea typeface="Arial"/>
              <a:cs typeface="Arial"/>
              <a:sym typeface="Arial"/>
            </a:endParaRPr>
          </a:p>
          <a:p>
            <a:pPr indent="-285750" lvl="0" marL="285750" marR="0" rtl="0" algn="l">
              <a:lnSpc>
                <a:spcPct val="100000"/>
              </a:lnSpc>
              <a:spcBef>
                <a:spcPts val="0"/>
              </a:spcBef>
              <a:spcAft>
                <a:spcPts val="0"/>
              </a:spcAft>
              <a:buClr>
                <a:srgbClr val="777777"/>
              </a:buClr>
              <a:buSzPts val="1400"/>
              <a:buFont typeface="Arial"/>
              <a:buChar char="•"/>
            </a:pPr>
            <a:r>
              <a:rPr lang="en-US">
                <a:solidFill>
                  <a:srgbClr val="595959"/>
                </a:solidFill>
              </a:rPr>
              <a:t>Continue to work on developing </a:t>
            </a:r>
            <a:r>
              <a:rPr b="0" i="0" lang="en-US" sz="1400" u="none" cap="none" strike="noStrike">
                <a:solidFill>
                  <a:srgbClr val="595959"/>
                </a:solidFill>
                <a:latin typeface="Arial"/>
                <a:ea typeface="Arial"/>
                <a:cs typeface="Arial"/>
                <a:sym typeface="Arial"/>
              </a:rPr>
              <a:t>sediment </a:t>
            </a:r>
            <a:r>
              <a:rPr b="1" i="0" lang="en-US" sz="1400" u="none" cap="none" strike="noStrike">
                <a:solidFill>
                  <a:srgbClr val="595959"/>
                </a:solidFill>
                <a:latin typeface="Arial"/>
                <a:ea typeface="Arial"/>
                <a:cs typeface="Arial"/>
                <a:sym typeface="Arial"/>
              </a:rPr>
              <a:t>disposal options</a:t>
            </a:r>
            <a:endParaRPr/>
          </a:p>
          <a:p>
            <a:pPr indent="-196850" lvl="0" marL="285750" marR="0" rtl="0" algn="l">
              <a:lnSpc>
                <a:spcPct val="100000"/>
              </a:lnSpc>
              <a:spcBef>
                <a:spcPts val="0"/>
              </a:spcBef>
              <a:spcAft>
                <a:spcPts val="0"/>
              </a:spcAft>
              <a:buClr>
                <a:srgbClr val="777777"/>
              </a:buClr>
              <a:buSzPts val="1400"/>
              <a:buFont typeface="Arial"/>
              <a:buNone/>
            </a:pPr>
            <a:r>
              <a:t/>
            </a:r>
            <a:endParaRPr b="0" i="0" sz="1400" u="none" cap="none" strike="noStrike">
              <a:solidFill>
                <a:srgbClr val="595959"/>
              </a:solidFill>
              <a:latin typeface="Arial"/>
              <a:ea typeface="Arial"/>
              <a:cs typeface="Arial"/>
              <a:sym typeface="Arial"/>
            </a:endParaRPr>
          </a:p>
          <a:p>
            <a:pPr indent="-285750" lvl="0" marL="285750" marR="0" rtl="0" algn="l">
              <a:lnSpc>
                <a:spcPct val="100000"/>
              </a:lnSpc>
              <a:spcBef>
                <a:spcPts val="0"/>
              </a:spcBef>
              <a:spcAft>
                <a:spcPts val="0"/>
              </a:spcAft>
              <a:buClr>
                <a:srgbClr val="777777"/>
              </a:buClr>
              <a:buSzPts val="1400"/>
              <a:buFont typeface="Arial"/>
              <a:buChar char="•"/>
            </a:pPr>
            <a:r>
              <a:rPr b="0" i="0" lang="en-US" sz="1400" u="none" cap="none" strike="noStrike">
                <a:solidFill>
                  <a:srgbClr val="595959"/>
                </a:solidFill>
                <a:latin typeface="Arial"/>
                <a:ea typeface="Arial"/>
                <a:cs typeface="Arial"/>
                <a:sym typeface="Arial"/>
              </a:rPr>
              <a:t>Continue to work on </a:t>
            </a:r>
            <a:r>
              <a:rPr b="1" i="0" lang="en-US" sz="1400" u="none" cap="none" strike="noStrike">
                <a:solidFill>
                  <a:srgbClr val="595959"/>
                </a:solidFill>
                <a:latin typeface="Arial"/>
                <a:ea typeface="Arial"/>
                <a:cs typeface="Arial"/>
                <a:sym typeface="Arial"/>
              </a:rPr>
              <a:t>finalizing dredging volumes and costs </a:t>
            </a:r>
            <a:r>
              <a:rPr b="0" i="0" lang="en-US" sz="1400" u="none" cap="none" strike="noStrike">
                <a:solidFill>
                  <a:srgbClr val="595959"/>
                </a:solidFill>
                <a:latin typeface="Arial"/>
                <a:ea typeface="Arial"/>
                <a:cs typeface="Arial"/>
                <a:sym typeface="Arial"/>
              </a:rPr>
              <a:t>as well as </a:t>
            </a:r>
            <a:r>
              <a:rPr b="1" i="0" lang="en-US" sz="1400" u="none" cap="none" strike="noStrike">
                <a:solidFill>
                  <a:srgbClr val="595959"/>
                </a:solidFill>
                <a:latin typeface="Arial"/>
                <a:ea typeface="Arial"/>
                <a:cs typeface="Arial"/>
                <a:sym typeface="Arial"/>
              </a:rPr>
              <a:t>increase sampling </a:t>
            </a:r>
            <a:r>
              <a:rPr b="0" i="0" lang="en-US" sz="1400" u="none" cap="none" strike="noStrike">
                <a:solidFill>
                  <a:srgbClr val="595959"/>
                </a:solidFill>
                <a:latin typeface="Arial"/>
                <a:ea typeface="Arial"/>
                <a:cs typeface="Arial"/>
                <a:sym typeface="Arial"/>
              </a:rPr>
              <a:t>to understand the needs in different areas as it relates to changes in the chart datum</a:t>
            </a:r>
            <a:endParaRPr/>
          </a:p>
          <a:p>
            <a:pPr indent="-196850" lvl="0" marL="285750" marR="0" rtl="0" algn="l">
              <a:lnSpc>
                <a:spcPct val="100000"/>
              </a:lnSpc>
              <a:spcBef>
                <a:spcPts val="0"/>
              </a:spcBef>
              <a:spcAft>
                <a:spcPts val="0"/>
              </a:spcAft>
              <a:buClr>
                <a:srgbClr val="777777"/>
              </a:buClr>
              <a:buSzPts val="1400"/>
              <a:buFont typeface="Arial"/>
              <a:buNone/>
            </a:pPr>
            <a:r>
              <a:t/>
            </a:r>
            <a:endParaRPr b="0" i="0" sz="1400" u="none" cap="none" strike="noStrike">
              <a:solidFill>
                <a:srgbClr val="595959"/>
              </a:solidFill>
              <a:latin typeface="Arial"/>
              <a:ea typeface="Arial"/>
              <a:cs typeface="Arial"/>
              <a:sym typeface="Arial"/>
            </a:endParaRPr>
          </a:p>
          <a:p>
            <a:pPr indent="-196850" lvl="0" marL="285750" marR="0" rtl="0" algn="l">
              <a:lnSpc>
                <a:spcPct val="100000"/>
              </a:lnSpc>
              <a:spcBef>
                <a:spcPts val="0"/>
              </a:spcBef>
              <a:spcAft>
                <a:spcPts val="0"/>
              </a:spcAft>
              <a:buClr>
                <a:srgbClr val="777777"/>
              </a:buClr>
              <a:buSzPts val="1400"/>
              <a:buFont typeface="Arial"/>
              <a:buNone/>
            </a:pPr>
            <a:r>
              <a:t/>
            </a:r>
            <a:endParaRPr b="0" i="0" sz="1400" u="none" cap="none" strike="noStrike">
              <a:solidFill>
                <a:srgbClr val="595959"/>
              </a:solidFill>
              <a:latin typeface="Arial"/>
              <a:ea typeface="Arial"/>
              <a:cs typeface="Arial"/>
              <a:sym typeface="Arial"/>
            </a:endParaRPr>
          </a:p>
          <a:p>
            <a:pPr indent="-196850" lvl="0" marL="285750" marR="0" rtl="0" algn="l">
              <a:lnSpc>
                <a:spcPct val="100000"/>
              </a:lnSpc>
              <a:spcBef>
                <a:spcPts val="0"/>
              </a:spcBef>
              <a:spcAft>
                <a:spcPts val="0"/>
              </a:spcAft>
              <a:buClr>
                <a:srgbClr val="777777"/>
              </a:buClr>
              <a:buSzPts val="1400"/>
              <a:buFont typeface="Arial"/>
              <a:buNone/>
            </a:pPr>
            <a:r>
              <a:t/>
            </a:r>
            <a:endParaRPr b="0" i="0" sz="1400" u="none" cap="none" strike="noStrike">
              <a:solidFill>
                <a:srgbClr val="595959"/>
              </a:solidFill>
              <a:latin typeface="Arial"/>
              <a:ea typeface="Arial"/>
              <a:cs typeface="Arial"/>
              <a:sym typeface="Arial"/>
            </a:endParaRPr>
          </a:p>
          <a:p>
            <a:pPr indent="-196850" lvl="0" marL="285750" marR="0" rtl="0" algn="l">
              <a:lnSpc>
                <a:spcPct val="100000"/>
              </a:lnSpc>
              <a:spcBef>
                <a:spcPts val="0"/>
              </a:spcBef>
              <a:spcAft>
                <a:spcPts val="0"/>
              </a:spcAft>
              <a:buClr>
                <a:srgbClr val="777777"/>
              </a:buClr>
              <a:buSzPts val="1400"/>
              <a:buFont typeface="Arial"/>
              <a:buNone/>
            </a:pPr>
            <a:r>
              <a:t/>
            </a:r>
            <a:endParaRPr b="0" i="0" sz="1400" u="none" cap="none" strike="noStrike">
              <a:solidFill>
                <a:srgbClr val="595959"/>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1" name="Shape 1951"/>
        <p:cNvGrpSpPr/>
        <p:nvPr/>
      </p:nvGrpSpPr>
      <p:grpSpPr>
        <a:xfrm>
          <a:off x="0" y="0"/>
          <a:ext cx="0" cy="0"/>
          <a:chOff x="0" y="0"/>
          <a:chExt cx="0" cy="0"/>
        </a:xfrm>
      </p:grpSpPr>
      <p:sp>
        <p:nvSpPr>
          <p:cNvPr id="1952" name="Google Shape;1952;g227ce9f1eaa_0_345"/>
          <p:cNvSpPr txBox="1"/>
          <p:nvPr>
            <p:ph idx="1" type="body"/>
          </p:nvPr>
        </p:nvSpPr>
        <p:spPr>
          <a:xfrm>
            <a:off x="130450" y="1138525"/>
            <a:ext cx="4640400" cy="2876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114300" rtl="0" algn="l">
              <a:lnSpc>
                <a:spcPct val="150000"/>
              </a:lnSpc>
              <a:spcBef>
                <a:spcPts val="0"/>
              </a:spcBef>
              <a:spcAft>
                <a:spcPts val="0"/>
              </a:spcAft>
              <a:buSzPts val="1946"/>
              <a:buNone/>
            </a:pPr>
            <a:r>
              <a:rPr lang="en-US" sz="1200"/>
              <a:t>Canadian Coast Guard, Waterways</a:t>
            </a:r>
            <a:endParaRPr sz="1200"/>
          </a:p>
          <a:p>
            <a:pPr indent="-279400" lvl="1" marL="914400" rtl="0" algn="l">
              <a:lnSpc>
                <a:spcPct val="150000"/>
              </a:lnSpc>
              <a:spcBef>
                <a:spcPts val="0"/>
              </a:spcBef>
              <a:spcAft>
                <a:spcPts val="0"/>
              </a:spcAft>
              <a:buSzPts val="800"/>
              <a:buChar char="○"/>
            </a:pPr>
            <a:r>
              <a:rPr lang="en-US" sz="800" u="sng">
                <a:solidFill>
                  <a:schemeClr val="hlink"/>
                </a:solidFill>
                <a:hlinkClick r:id="rId3"/>
              </a:rPr>
              <a:t>DFO.WaterwaysManagement-GestionVoiesNavigables.MPO@dfo-mpo.gc.ca</a:t>
            </a:r>
            <a:endParaRPr sz="800"/>
          </a:p>
          <a:p>
            <a:pPr indent="0" lvl="0" marL="114300" rtl="0" algn="l">
              <a:lnSpc>
                <a:spcPct val="150000"/>
              </a:lnSpc>
              <a:spcBef>
                <a:spcPts val="0"/>
              </a:spcBef>
              <a:spcAft>
                <a:spcPts val="0"/>
              </a:spcAft>
              <a:buSzPts val="1946"/>
              <a:buNone/>
            </a:pPr>
            <a:r>
              <a:rPr lang="en-US" sz="1200"/>
              <a:t>Canadian Coast Guard Waterways -  Central Region</a:t>
            </a:r>
            <a:endParaRPr sz="1200"/>
          </a:p>
          <a:p>
            <a:pPr indent="-298450" lvl="1" marL="914400" rtl="0" algn="l">
              <a:lnSpc>
                <a:spcPct val="150000"/>
              </a:lnSpc>
              <a:spcBef>
                <a:spcPts val="0"/>
              </a:spcBef>
              <a:spcAft>
                <a:spcPts val="0"/>
              </a:spcAft>
              <a:buSzPts val="1100"/>
              <a:buChar char="○"/>
            </a:pPr>
            <a:r>
              <a:rPr lang="en-US" sz="1100"/>
              <a:t>Joffrey Dufour – </a:t>
            </a:r>
            <a:r>
              <a:rPr lang="en-US" sz="1100" u="sng">
                <a:solidFill>
                  <a:schemeClr val="hlink"/>
                </a:solidFill>
                <a:hlinkClick r:id="rId4"/>
              </a:rPr>
              <a:t>Joffrey.Dufour@dfo-mpo.gc.ca</a:t>
            </a:r>
            <a:endParaRPr sz="1100"/>
          </a:p>
          <a:p>
            <a:pPr indent="-298450" lvl="1" marL="914400" rtl="0" algn="l">
              <a:lnSpc>
                <a:spcPct val="150000"/>
              </a:lnSpc>
              <a:spcBef>
                <a:spcPts val="0"/>
              </a:spcBef>
              <a:spcAft>
                <a:spcPts val="0"/>
              </a:spcAft>
              <a:buSzPts val="1100"/>
              <a:buChar char="○"/>
            </a:pPr>
            <a:r>
              <a:rPr lang="en-US" sz="1100"/>
              <a:t>Jennifer Marche – </a:t>
            </a:r>
            <a:r>
              <a:rPr lang="en-US" sz="1100" u="sng">
                <a:solidFill>
                  <a:schemeClr val="hlink"/>
                </a:solidFill>
                <a:hlinkClick r:id="rId5"/>
              </a:rPr>
              <a:t>Jennifer.Marche@dfo-mpo.gc.ca</a:t>
            </a:r>
            <a:endParaRPr sz="1100"/>
          </a:p>
          <a:p>
            <a:pPr indent="0" lvl="0" marL="0" rtl="0" algn="l">
              <a:lnSpc>
                <a:spcPct val="150000"/>
              </a:lnSpc>
              <a:spcBef>
                <a:spcPts val="0"/>
              </a:spcBef>
              <a:spcAft>
                <a:spcPts val="0"/>
              </a:spcAft>
              <a:buSzPts val="1946"/>
              <a:buNone/>
            </a:pPr>
            <a:r>
              <a:t/>
            </a:r>
            <a:endParaRPr sz="1100"/>
          </a:p>
          <a:p>
            <a:pPr indent="0" lvl="0" marL="0" rtl="0" algn="l">
              <a:lnSpc>
                <a:spcPct val="150000"/>
              </a:lnSpc>
              <a:spcBef>
                <a:spcPts val="0"/>
              </a:spcBef>
              <a:spcAft>
                <a:spcPts val="0"/>
              </a:spcAft>
              <a:buSzPts val="1946"/>
              <a:buNone/>
            </a:pPr>
            <a:r>
              <a:t/>
            </a:r>
            <a:endParaRPr sz="1100"/>
          </a:p>
          <a:p>
            <a:pPr indent="0" lvl="0" marL="0" rtl="0" algn="l">
              <a:lnSpc>
                <a:spcPct val="150000"/>
              </a:lnSpc>
              <a:spcBef>
                <a:spcPts val="0"/>
              </a:spcBef>
              <a:spcAft>
                <a:spcPts val="0"/>
              </a:spcAft>
              <a:buNone/>
            </a:pPr>
            <a:r>
              <a:t/>
            </a:r>
            <a:endParaRPr sz="1000"/>
          </a:p>
          <a:p>
            <a:pPr indent="0" lvl="0" marL="0" rtl="0" algn="l">
              <a:lnSpc>
                <a:spcPct val="150000"/>
              </a:lnSpc>
              <a:spcBef>
                <a:spcPts val="0"/>
              </a:spcBef>
              <a:spcAft>
                <a:spcPts val="0"/>
              </a:spcAft>
              <a:buNone/>
            </a:pPr>
            <a:r>
              <a:rPr b="1" lang="en-US" sz="1200"/>
              <a:t>Waterways Management webpage:</a:t>
            </a:r>
            <a:r>
              <a:rPr lang="en-US" sz="1200"/>
              <a:t>     </a:t>
            </a:r>
            <a:r>
              <a:rPr lang="en-US" sz="1000" u="sng">
                <a:solidFill>
                  <a:schemeClr val="hlink"/>
                </a:solidFill>
                <a:highlight>
                  <a:srgbClr val="FFFFFF"/>
                </a:highlight>
                <a:hlinkClick r:id="rId6"/>
              </a:rPr>
              <a:t>https://navigation-electronique.canada.ca/topics/waterways-management/index-en</a:t>
            </a:r>
            <a:endParaRPr sz="1000">
              <a:highlight>
                <a:srgbClr val="FFFFFF"/>
              </a:highlight>
            </a:endParaRPr>
          </a:p>
          <a:p>
            <a:pPr indent="0" lvl="0" marL="0" rtl="0" algn="l">
              <a:lnSpc>
                <a:spcPct val="150000"/>
              </a:lnSpc>
              <a:spcBef>
                <a:spcPts val="0"/>
              </a:spcBef>
              <a:spcAft>
                <a:spcPts val="0"/>
              </a:spcAft>
              <a:buNone/>
            </a:pPr>
            <a:r>
              <a:t/>
            </a:r>
            <a:endParaRPr sz="1000">
              <a:highlight>
                <a:srgbClr val="FFFFFF"/>
              </a:highlight>
            </a:endParaRPr>
          </a:p>
        </p:txBody>
      </p:sp>
      <p:pic>
        <p:nvPicPr>
          <p:cNvPr id="1953" name="Google Shape;1953;g227ce9f1eaa_0_345"/>
          <p:cNvPicPr preferRelativeResize="0"/>
          <p:nvPr/>
        </p:nvPicPr>
        <p:blipFill rotWithShape="1">
          <a:blip r:embed="rId7">
            <a:alphaModFix/>
          </a:blip>
          <a:srcRect b="0" l="0" r="0" t="0"/>
          <a:stretch/>
        </p:blipFill>
        <p:spPr>
          <a:xfrm>
            <a:off x="8410903" y="4365118"/>
            <a:ext cx="509259" cy="603712"/>
          </a:xfrm>
          <a:prstGeom prst="rect">
            <a:avLst/>
          </a:prstGeom>
          <a:noFill/>
          <a:ln>
            <a:noFill/>
          </a:ln>
        </p:spPr>
      </p:pic>
      <p:sp>
        <p:nvSpPr>
          <p:cNvPr id="1954" name="Google Shape;1954;g227ce9f1eaa_0_345"/>
          <p:cNvSpPr txBox="1"/>
          <p:nvPr/>
        </p:nvSpPr>
        <p:spPr>
          <a:xfrm>
            <a:off x="311700" y="255384"/>
            <a:ext cx="8520600" cy="707400"/>
          </a:xfrm>
          <a:prstGeom prst="rect">
            <a:avLst/>
          </a:prstGeom>
          <a:solidFill>
            <a:srgbClr val="4A86E8">
              <a:alpha val="41570"/>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800"/>
              <a:buFont typeface="Arial"/>
              <a:buNone/>
            </a:pPr>
            <a:r>
              <a:rPr b="0" i="0" lang="en-US" sz="4000" u="none" cap="none" strike="noStrike">
                <a:solidFill>
                  <a:schemeClr val="dk1"/>
                </a:solidFill>
                <a:latin typeface="Oswald"/>
                <a:ea typeface="Oswald"/>
                <a:cs typeface="Oswald"/>
                <a:sym typeface="Oswald"/>
              </a:rPr>
              <a:t>Questions?</a:t>
            </a:r>
            <a:endParaRPr/>
          </a:p>
        </p:txBody>
      </p:sp>
      <p:sp>
        <p:nvSpPr>
          <p:cNvPr id="1955" name="Google Shape;1955;g227ce9f1eaa_0_345"/>
          <p:cNvSpPr txBox="1"/>
          <p:nvPr>
            <p:ph idx="1" type="body"/>
          </p:nvPr>
        </p:nvSpPr>
        <p:spPr>
          <a:xfrm>
            <a:off x="4993200" y="1160275"/>
            <a:ext cx="3984000" cy="2876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95000"/>
              </a:lnSpc>
              <a:spcBef>
                <a:spcPts val="0"/>
              </a:spcBef>
              <a:spcAft>
                <a:spcPts val="0"/>
              </a:spcAft>
              <a:buClr>
                <a:schemeClr val="dk1"/>
              </a:buClr>
              <a:buSzPts val="440"/>
              <a:buFont typeface="Arial"/>
              <a:buNone/>
            </a:pPr>
            <a:r>
              <a:t/>
            </a:r>
            <a:endParaRPr>
              <a:latin typeface="Calibri"/>
              <a:ea typeface="Calibri"/>
              <a:cs typeface="Calibri"/>
              <a:sym typeface="Calibri"/>
            </a:endParaRPr>
          </a:p>
          <a:p>
            <a:pPr indent="0" lvl="0" marL="0" rtl="0" algn="ctr">
              <a:lnSpc>
                <a:spcPct val="95000"/>
              </a:lnSpc>
              <a:spcBef>
                <a:spcPts val="0"/>
              </a:spcBef>
              <a:spcAft>
                <a:spcPts val="0"/>
              </a:spcAft>
              <a:buClr>
                <a:schemeClr val="dk1"/>
              </a:buClr>
              <a:buSzPts val="440"/>
              <a:buFont typeface="Arial"/>
              <a:buNone/>
            </a:pPr>
            <a:r>
              <a:rPr lang="en-US">
                <a:latin typeface="Calibri"/>
                <a:ea typeface="Calibri"/>
                <a:cs typeface="Calibri"/>
                <a:sym typeface="Calibri"/>
              </a:rPr>
              <a:t>Cynthia Jarema</a:t>
            </a:r>
            <a:endParaRPr>
              <a:latin typeface="Calibri"/>
              <a:ea typeface="Calibri"/>
              <a:cs typeface="Calibri"/>
              <a:sym typeface="Calibri"/>
            </a:endParaRPr>
          </a:p>
          <a:p>
            <a:pPr indent="0" lvl="0" marL="0" rtl="0" algn="ctr">
              <a:lnSpc>
                <a:spcPct val="95000"/>
              </a:lnSpc>
              <a:spcBef>
                <a:spcPts val="0"/>
              </a:spcBef>
              <a:spcAft>
                <a:spcPts val="0"/>
              </a:spcAft>
              <a:buClr>
                <a:schemeClr val="dk1"/>
              </a:buClr>
              <a:buSzPts val="440"/>
              <a:buFont typeface="Arial"/>
              <a:buNone/>
            </a:pPr>
            <a:r>
              <a:rPr lang="en-US">
                <a:latin typeface="Calibri"/>
                <a:ea typeface="Calibri"/>
                <a:cs typeface="Calibri"/>
                <a:sym typeface="Calibri"/>
              </a:rPr>
              <a:t>Chief – Operations Division</a:t>
            </a:r>
            <a:endParaRPr>
              <a:latin typeface="Calibri"/>
              <a:ea typeface="Calibri"/>
              <a:cs typeface="Calibri"/>
              <a:sym typeface="Calibri"/>
            </a:endParaRPr>
          </a:p>
          <a:p>
            <a:pPr indent="0" lvl="0" marL="0" rtl="0" algn="ctr">
              <a:lnSpc>
                <a:spcPct val="95000"/>
              </a:lnSpc>
              <a:spcBef>
                <a:spcPts val="0"/>
              </a:spcBef>
              <a:spcAft>
                <a:spcPts val="0"/>
              </a:spcAft>
              <a:buClr>
                <a:schemeClr val="dk1"/>
              </a:buClr>
              <a:buSzPts val="440"/>
              <a:buFont typeface="Arial"/>
              <a:buNone/>
            </a:pPr>
            <a:r>
              <a:rPr lang="en-US">
                <a:latin typeface="Calibri"/>
                <a:ea typeface="Calibri"/>
                <a:cs typeface="Calibri"/>
                <a:sym typeface="Calibri"/>
              </a:rPr>
              <a:t>Detroit District</a:t>
            </a:r>
            <a:endParaRPr/>
          </a:p>
          <a:p>
            <a:pPr indent="0" lvl="0" marL="0" rtl="0" algn="ctr">
              <a:lnSpc>
                <a:spcPct val="115000"/>
              </a:lnSpc>
              <a:spcBef>
                <a:spcPts val="1200"/>
              </a:spcBef>
              <a:spcAft>
                <a:spcPts val="0"/>
              </a:spcAft>
              <a:buSzPts val="1800"/>
              <a:buNone/>
            </a:pPr>
            <a:r>
              <a:rPr lang="en-US">
                <a:solidFill>
                  <a:schemeClr val="dk1"/>
                </a:solidFill>
                <a:highlight>
                  <a:srgbClr val="FFFFFF"/>
                </a:highlight>
              </a:rPr>
              <a:t>313-226-6127</a:t>
            </a:r>
            <a:endParaRPr>
              <a:solidFill>
                <a:schemeClr val="dk1"/>
              </a:solidFill>
            </a:endParaRPr>
          </a:p>
          <a:p>
            <a:pPr indent="0" lvl="0" marL="0" rtl="0" algn="ctr">
              <a:lnSpc>
                <a:spcPct val="115000"/>
              </a:lnSpc>
              <a:spcBef>
                <a:spcPts val="1200"/>
              </a:spcBef>
              <a:spcAft>
                <a:spcPts val="1200"/>
              </a:spcAft>
              <a:buSzPts val="1800"/>
              <a:buNone/>
            </a:pPr>
            <a:r>
              <a:rPr lang="en-US"/>
              <a:t>Great Lakes Navigation Webpage: </a:t>
            </a:r>
            <a:r>
              <a:rPr lang="en-US" u="sng">
                <a:solidFill>
                  <a:schemeClr val="hlink"/>
                </a:solidFill>
                <a:hlinkClick r:id="rId8"/>
              </a:rPr>
              <a:t>https://www.lre.usace.army.mil/missions/great-lakes-navigation/</a:t>
            </a:r>
            <a:r>
              <a:rPr lang="en-US"/>
              <a:t> </a:t>
            </a:r>
            <a:endParaRPr/>
          </a:p>
        </p:txBody>
      </p:sp>
      <p:pic>
        <p:nvPicPr>
          <p:cNvPr id="1956" name="Google Shape;1956;g227ce9f1eaa_0_345"/>
          <p:cNvPicPr preferRelativeResize="0"/>
          <p:nvPr/>
        </p:nvPicPr>
        <p:blipFill>
          <a:blip r:embed="rId9">
            <a:alphaModFix/>
          </a:blip>
          <a:stretch>
            <a:fillRect/>
          </a:stretch>
        </p:blipFill>
        <p:spPr>
          <a:xfrm>
            <a:off x="7558825" y="4407314"/>
            <a:ext cx="679524" cy="51931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3"/>
          <p:cNvSpPr/>
          <p:nvPr/>
        </p:nvSpPr>
        <p:spPr>
          <a:xfrm>
            <a:off x="5906692" y="2336008"/>
            <a:ext cx="1726406" cy="1135856"/>
          </a:xfrm>
          <a:custGeom>
            <a:rect b="b" l="l" r="r" t="t"/>
            <a:pathLst>
              <a:path extrusionOk="0" h="814" w="1238">
                <a:moveTo>
                  <a:pt x="1228" y="0"/>
                </a:moveTo>
                <a:lnTo>
                  <a:pt x="1219" y="9"/>
                </a:lnTo>
                <a:lnTo>
                  <a:pt x="1197" y="19"/>
                </a:lnTo>
                <a:lnTo>
                  <a:pt x="1157" y="50"/>
                </a:lnTo>
                <a:lnTo>
                  <a:pt x="1107" y="90"/>
                </a:lnTo>
                <a:lnTo>
                  <a:pt x="1086" y="128"/>
                </a:lnTo>
                <a:lnTo>
                  <a:pt x="1036" y="180"/>
                </a:lnTo>
                <a:lnTo>
                  <a:pt x="1007" y="230"/>
                </a:lnTo>
                <a:lnTo>
                  <a:pt x="967" y="270"/>
                </a:lnTo>
                <a:lnTo>
                  <a:pt x="936" y="290"/>
                </a:lnTo>
                <a:lnTo>
                  <a:pt x="906" y="320"/>
                </a:lnTo>
                <a:lnTo>
                  <a:pt x="887" y="330"/>
                </a:lnTo>
                <a:lnTo>
                  <a:pt x="775" y="370"/>
                </a:lnTo>
                <a:lnTo>
                  <a:pt x="745" y="401"/>
                </a:lnTo>
                <a:lnTo>
                  <a:pt x="735" y="411"/>
                </a:lnTo>
                <a:lnTo>
                  <a:pt x="725" y="414"/>
                </a:lnTo>
                <a:lnTo>
                  <a:pt x="720" y="414"/>
                </a:lnTo>
                <a:lnTo>
                  <a:pt x="716" y="412"/>
                </a:lnTo>
                <a:lnTo>
                  <a:pt x="716" y="405"/>
                </a:lnTo>
                <a:lnTo>
                  <a:pt x="704" y="411"/>
                </a:lnTo>
                <a:lnTo>
                  <a:pt x="695" y="391"/>
                </a:lnTo>
                <a:lnTo>
                  <a:pt x="645" y="391"/>
                </a:lnTo>
                <a:lnTo>
                  <a:pt x="635" y="401"/>
                </a:lnTo>
                <a:lnTo>
                  <a:pt x="614" y="401"/>
                </a:lnTo>
                <a:lnTo>
                  <a:pt x="604" y="422"/>
                </a:lnTo>
                <a:lnTo>
                  <a:pt x="614" y="432"/>
                </a:lnTo>
                <a:lnTo>
                  <a:pt x="635" y="432"/>
                </a:lnTo>
                <a:lnTo>
                  <a:pt x="645" y="411"/>
                </a:lnTo>
                <a:lnTo>
                  <a:pt x="683" y="409"/>
                </a:lnTo>
                <a:lnTo>
                  <a:pt x="687" y="424"/>
                </a:lnTo>
                <a:lnTo>
                  <a:pt x="687" y="432"/>
                </a:lnTo>
                <a:lnTo>
                  <a:pt x="687" y="441"/>
                </a:lnTo>
                <a:lnTo>
                  <a:pt x="695" y="441"/>
                </a:lnTo>
                <a:lnTo>
                  <a:pt x="704" y="432"/>
                </a:lnTo>
                <a:lnTo>
                  <a:pt x="725" y="432"/>
                </a:lnTo>
                <a:lnTo>
                  <a:pt x="725" y="460"/>
                </a:lnTo>
                <a:lnTo>
                  <a:pt x="704" y="472"/>
                </a:lnTo>
                <a:lnTo>
                  <a:pt x="725" y="491"/>
                </a:lnTo>
                <a:lnTo>
                  <a:pt x="704" y="501"/>
                </a:lnTo>
                <a:lnTo>
                  <a:pt x="675" y="512"/>
                </a:lnTo>
                <a:lnTo>
                  <a:pt x="664" y="491"/>
                </a:lnTo>
                <a:lnTo>
                  <a:pt x="654" y="491"/>
                </a:lnTo>
                <a:lnTo>
                  <a:pt x="635" y="482"/>
                </a:lnTo>
                <a:lnTo>
                  <a:pt x="604" y="491"/>
                </a:lnTo>
                <a:lnTo>
                  <a:pt x="574" y="491"/>
                </a:lnTo>
                <a:lnTo>
                  <a:pt x="564" y="472"/>
                </a:lnTo>
                <a:lnTo>
                  <a:pt x="524" y="472"/>
                </a:lnTo>
                <a:lnTo>
                  <a:pt x="462" y="482"/>
                </a:lnTo>
                <a:lnTo>
                  <a:pt x="424" y="501"/>
                </a:lnTo>
                <a:lnTo>
                  <a:pt x="382" y="512"/>
                </a:lnTo>
                <a:lnTo>
                  <a:pt x="303" y="541"/>
                </a:lnTo>
                <a:lnTo>
                  <a:pt x="253" y="541"/>
                </a:lnTo>
                <a:lnTo>
                  <a:pt x="223" y="562"/>
                </a:lnTo>
                <a:lnTo>
                  <a:pt x="192" y="562"/>
                </a:lnTo>
                <a:lnTo>
                  <a:pt x="152" y="581"/>
                </a:lnTo>
                <a:lnTo>
                  <a:pt x="121" y="612"/>
                </a:lnTo>
                <a:lnTo>
                  <a:pt x="111" y="631"/>
                </a:lnTo>
                <a:lnTo>
                  <a:pt x="80" y="652"/>
                </a:lnTo>
                <a:lnTo>
                  <a:pt x="61" y="672"/>
                </a:lnTo>
                <a:lnTo>
                  <a:pt x="52" y="693"/>
                </a:lnTo>
                <a:lnTo>
                  <a:pt x="31" y="723"/>
                </a:lnTo>
                <a:lnTo>
                  <a:pt x="11" y="764"/>
                </a:lnTo>
                <a:lnTo>
                  <a:pt x="0" y="783"/>
                </a:lnTo>
                <a:lnTo>
                  <a:pt x="11" y="783"/>
                </a:lnTo>
                <a:lnTo>
                  <a:pt x="61" y="793"/>
                </a:lnTo>
                <a:lnTo>
                  <a:pt x="80" y="802"/>
                </a:lnTo>
                <a:lnTo>
                  <a:pt x="111" y="814"/>
                </a:lnTo>
                <a:lnTo>
                  <a:pt x="142" y="814"/>
                </a:lnTo>
                <a:lnTo>
                  <a:pt x="182" y="802"/>
                </a:lnTo>
                <a:lnTo>
                  <a:pt x="211" y="783"/>
                </a:lnTo>
                <a:lnTo>
                  <a:pt x="253" y="752"/>
                </a:lnTo>
                <a:lnTo>
                  <a:pt x="343" y="733"/>
                </a:lnTo>
                <a:lnTo>
                  <a:pt x="434" y="723"/>
                </a:lnTo>
                <a:lnTo>
                  <a:pt x="493" y="723"/>
                </a:lnTo>
                <a:lnTo>
                  <a:pt x="524" y="733"/>
                </a:lnTo>
                <a:lnTo>
                  <a:pt x="543" y="743"/>
                </a:lnTo>
                <a:lnTo>
                  <a:pt x="555" y="752"/>
                </a:lnTo>
                <a:lnTo>
                  <a:pt x="595" y="752"/>
                </a:lnTo>
                <a:lnTo>
                  <a:pt x="624" y="733"/>
                </a:lnTo>
                <a:lnTo>
                  <a:pt x="645" y="723"/>
                </a:lnTo>
                <a:lnTo>
                  <a:pt x="725" y="723"/>
                </a:lnTo>
                <a:lnTo>
                  <a:pt x="735" y="733"/>
                </a:lnTo>
                <a:lnTo>
                  <a:pt x="756" y="733"/>
                </a:lnTo>
                <a:lnTo>
                  <a:pt x="775" y="712"/>
                </a:lnTo>
                <a:lnTo>
                  <a:pt x="806" y="693"/>
                </a:lnTo>
                <a:lnTo>
                  <a:pt x="816" y="683"/>
                </a:lnTo>
                <a:lnTo>
                  <a:pt x="835" y="652"/>
                </a:lnTo>
                <a:lnTo>
                  <a:pt x="856" y="652"/>
                </a:lnTo>
                <a:lnTo>
                  <a:pt x="856" y="631"/>
                </a:lnTo>
                <a:lnTo>
                  <a:pt x="875" y="622"/>
                </a:lnTo>
                <a:lnTo>
                  <a:pt x="915" y="612"/>
                </a:lnTo>
                <a:lnTo>
                  <a:pt x="927" y="593"/>
                </a:lnTo>
                <a:lnTo>
                  <a:pt x="927" y="572"/>
                </a:lnTo>
                <a:lnTo>
                  <a:pt x="936" y="562"/>
                </a:lnTo>
                <a:lnTo>
                  <a:pt x="927" y="541"/>
                </a:lnTo>
                <a:lnTo>
                  <a:pt x="915" y="501"/>
                </a:lnTo>
                <a:lnTo>
                  <a:pt x="915" y="482"/>
                </a:lnTo>
                <a:lnTo>
                  <a:pt x="936" y="451"/>
                </a:lnTo>
                <a:lnTo>
                  <a:pt x="946" y="441"/>
                </a:lnTo>
                <a:lnTo>
                  <a:pt x="927" y="432"/>
                </a:lnTo>
                <a:lnTo>
                  <a:pt x="906" y="422"/>
                </a:lnTo>
                <a:lnTo>
                  <a:pt x="896" y="422"/>
                </a:lnTo>
                <a:lnTo>
                  <a:pt x="875" y="411"/>
                </a:lnTo>
                <a:lnTo>
                  <a:pt x="875" y="391"/>
                </a:lnTo>
                <a:lnTo>
                  <a:pt x="887" y="370"/>
                </a:lnTo>
                <a:lnTo>
                  <a:pt x="927" y="361"/>
                </a:lnTo>
                <a:lnTo>
                  <a:pt x="946" y="341"/>
                </a:lnTo>
                <a:lnTo>
                  <a:pt x="967" y="320"/>
                </a:lnTo>
                <a:lnTo>
                  <a:pt x="986" y="290"/>
                </a:lnTo>
                <a:lnTo>
                  <a:pt x="996" y="270"/>
                </a:lnTo>
                <a:lnTo>
                  <a:pt x="1007" y="240"/>
                </a:lnTo>
                <a:lnTo>
                  <a:pt x="1027" y="230"/>
                </a:lnTo>
                <a:lnTo>
                  <a:pt x="1077" y="171"/>
                </a:lnTo>
                <a:lnTo>
                  <a:pt x="1086" y="140"/>
                </a:lnTo>
                <a:lnTo>
                  <a:pt x="1117" y="100"/>
                </a:lnTo>
                <a:lnTo>
                  <a:pt x="1148" y="59"/>
                </a:lnTo>
                <a:lnTo>
                  <a:pt x="1167" y="59"/>
                </a:lnTo>
                <a:lnTo>
                  <a:pt x="1188" y="38"/>
                </a:lnTo>
                <a:lnTo>
                  <a:pt x="1207" y="38"/>
                </a:lnTo>
                <a:lnTo>
                  <a:pt x="1238" y="29"/>
                </a:lnTo>
                <a:lnTo>
                  <a:pt x="1228" y="0"/>
                </a:lnTo>
                <a:close/>
              </a:path>
            </a:pathLst>
          </a:custGeom>
          <a:solidFill>
            <a:srgbClr val="3366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901" name="Google Shape;901;p3"/>
          <p:cNvSpPr txBox="1"/>
          <p:nvPr/>
        </p:nvSpPr>
        <p:spPr>
          <a:xfrm>
            <a:off x="7429500" y="2519364"/>
            <a:ext cx="57150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  Ogdensburg</a:t>
            </a:r>
            <a:endParaRPr/>
          </a:p>
        </p:txBody>
      </p:sp>
      <p:sp>
        <p:nvSpPr>
          <p:cNvPr id="902" name="Google Shape;902;p3"/>
          <p:cNvSpPr/>
          <p:nvPr/>
        </p:nvSpPr>
        <p:spPr>
          <a:xfrm>
            <a:off x="5906692" y="2336008"/>
            <a:ext cx="1726406" cy="1135856"/>
          </a:xfrm>
          <a:custGeom>
            <a:rect b="b" l="l" r="r" t="t"/>
            <a:pathLst>
              <a:path extrusionOk="0" h="814" w="1238">
                <a:moveTo>
                  <a:pt x="1228" y="0"/>
                </a:moveTo>
                <a:lnTo>
                  <a:pt x="1219" y="9"/>
                </a:lnTo>
                <a:lnTo>
                  <a:pt x="1197" y="19"/>
                </a:lnTo>
                <a:lnTo>
                  <a:pt x="1157" y="50"/>
                </a:lnTo>
                <a:lnTo>
                  <a:pt x="1107" y="90"/>
                </a:lnTo>
                <a:lnTo>
                  <a:pt x="1086" y="128"/>
                </a:lnTo>
                <a:lnTo>
                  <a:pt x="1036" y="180"/>
                </a:lnTo>
                <a:lnTo>
                  <a:pt x="1007" y="230"/>
                </a:lnTo>
                <a:lnTo>
                  <a:pt x="967" y="270"/>
                </a:lnTo>
                <a:lnTo>
                  <a:pt x="936" y="290"/>
                </a:lnTo>
                <a:lnTo>
                  <a:pt x="906" y="320"/>
                </a:lnTo>
                <a:lnTo>
                  <a:pt x="887" y="330"/>
                </a:lnTo>
                <a:lnTo>
                  <a:pt x="775" y="370"/>
                </a:lnTo>
                <a:lnTo>
                  <a:pt x="745" y="401"/>
                </a:lnTo>
                <a:lnTo>
                  <a:pt x="735" y="411"/>
                </a:lnTo>
                <a:lnTo>
                  <a:pt x="725" y="414"/>
                </a:lnTo>
                <a:lnTo>
                  <a:pt x="720" y="414"/>
                </a:lnTo>
                <a:lnTo>
                  <a:pt x="716" y="412"/>
                </a:lnTo>
                <a:lnTo>
                  <a:pt x="716" y="405"/>
                </a:lnTo>
                <a:lnTo>
                  <a:pt x="704" y="411"/>
                </a:lnTo>
                <a:lnTo>
                  <a:pt x="695" y="391"/>
                </a:lnTo>
                <a:lnTo>
                  <a:pt x="645" y="391"/>
                </a:lnTo>
                <a:lnTo>
                  <a:pt x="635" y="401"/>
                </a:lnTo>
                <a:lnTo>
                  <a:pt x="614" y="401"/>
                </a:lnTo>
                <a:lnTo>
                  <a:pt x="604" y="422"/>
                </a:lnTo>
                <a:lnTo>
                  <a:pt x="614" y="432"/>
                </a:lnTo>
                <a:lnTo>
                  <a:pt x="635" y="432"/>
                </a:lnTo>
                <a:lnTo>
                  <a:pt x="645" y="411"/>
                </a:lnTo>
                <a:lnTo>
                  <a:pt x="683" y="409"/>
                </a:lnTo>
                <a:lnTo>
                  <a:pt x="687" y="424"/>
                </a:lnTo>
                <a:lnTo>
                  <a:pt x="687" y="432"/>
                </a:lnTo>
                <a:lnTo>
                  <a:pt x="687" y="441"/>
                </a:lnTo>
                <a:lnTo>
                  <a:pt x="695" y="441"/>
                </a:lnTo>
                <a:lnTo>
                  <a:pt x="704" y="432"/>
                </a:lnTo>
                <a:lnTo>
                  <a:pt x="725" y="432"/>
                </a:lnTo>
                <a:lnTo>
                  <a:pt x="725" y="460"/>
                </a:lnTo>
                <a:lnTo>
                  <a:pt x="704" y="472"/>
                </a:lnTo>
                <a:lnTo>
                  <a:pt x="725" y="491"/>
                </a:lnTo>
                <a:lnTo>
                  <a:pt x="704" y="501"/>
                </a:lnTo>
                <a:lnTo>
                  <a:pt x="675" y="512"/>
                </a:lnTo>
                <a:lnTo>
                  <a:pt x="664" y="491"/>
                </a:lnTo>
                <a:lnTo>
                  <a:pt x="654" y="491"/>
                </a:lnTo>
                <a:lnTo>
                  <a:pt x="635" y="482"/>
                </a:lnTo>
                <a:lnTo>
                  <a:pt x="604" y="491"/>
                </a:lnTo>
                <a:lnTo>
                  <a:pt x="574" y="491"/>
                </a:lnTo>
                <a:lnTo>
                  <a:pt x="564" y="472"/>
                </a:lnTo>
                <a:lnTo>
                  <a:pt x="524" y="472"/>
                </a:lnTo>
                <a:lnTo>
                  <a:pt x="462" y="482"/>
                </a:lnTo>
                <a:lnTo>
                  <a:pt x="424" y="501"/>
                </a:lnTo>
                <a:lnTo>
                  <a:pt x="382" y="512"/>
                </a:lnTo>
                <a:lnTo>
                  <a:pt x="303" y="541"/>
                </a:lnTo>
                <a:lnTo>
                  <a:pt x="253" y="541"/>
                </a:lnTo>
                <a:lnTo>
                  <a:pt x="223" y="562"/>
                </a:lnTo>
                <a:lnTo>
                  <a:pt x="192" y="562"/>
                </a:lnTo>
                <a:lnTo>
                  <a:pt x="152" y="581"/>
                </a:lnTo>
                <a:lnTo>
                  <a:pt x="121" y="612"/>
                </a:lnTo>
                <a:lnTo>
                  <a:pt x="111" y="631"/>
                </a:lnTo>
                <a:lnTo>
                  <a:pt x="80" y="652"/>
                </a:lnTo>
                <a:lnTo>
                  <a:pt x="61" y="672"/>
                </a:lnTo>
                <a:lnTo>
                  <a:pt x="52" y="693"/>
                </a:lnTo>
                <a:lnTo>
                  <a:pt x="31" y="723"/>
                </a:lnTo>
                <a:lnTo>
                  <a:pt x="11" y="764"/>
                </a:lnTo>
                <a:lnTo>
                  <a:pt x="0" y="783"/>
                </a:lnTo>
                <a:lnTo>
                  <a:pt x="11" y="783"/>
                </a:lnTo>
                <a:lnTo>
                  <a:pt x="61" y="793"/>
                </a:lnTo>
                <a:lnTo>
                  <a:pt x="80" y="802"/>
                </a:lnTo>
                <a:lnTo>
                  <a:pt x="111" y="814"/>
                </a:lnTo>
                <a:lnTo>
                  <a:pt x="142" y="814"/>
                </a:lnTo>
                <a:lnTo>
                  <a:pt x="182" y="802"/>
                </a:lnTo>
                <a:lnTo>
                  <a:pt x="211" y="783"/>
                </a:lnTo>
                <a:lnTo>
                  <a:pt x="253" y="752"/>
                </a:lnTo>
                <a:lnTo>
                  <a:pt x="343" y="733"/>
                </a:lnTo>
                <a:lnTo>
                  <a:pt x="434" y="723"/>
                </a:lnTo>
                <a:lnTo>
                  <a:pt x="493" y="723"/>
                </a:lnTo>
                <a:lnTo>
                  <a:pt x="524" y="733"/>
                </a:lnTo>
                <a:lnTo>
                  <a:pt x="543" y="743"/>
                </a:lnTo>
                <a:lnTo>
                  <a:pt x="555" y="752"/>
                </a:lnTo>
                <a:lnTo>
                  <a:pt x="595" y="752"/>
                </a:lnTo>
                <a:lnTo>
                  <a:pt x="624" y="733"/>
                </a:lnTo>
                <a:lnTo>
                  <a:pt x="645" y="723"/>
                </a:lnTo>
                <a:lnTo>
                  <a:pt x="725" y="723"/>
                </a:lnTo>
                <a:lnTo>
                  <a:pt x="735" y="733"/>
                </a:lnTo>
                <a:lnTo>
                  <a:pt x="756" y="733"/>
                </a:lnTo>
                <a:lnTo>
                  <a:pt x="775" y="712"/>
                </a:lnTo>
                <a:lnTo>
                  <a:pt x="806" y="693"/>
                </a:lnTo>
                <a:lnTo>
                  <a:pt x="816" y="683"/>
                </a:lnTo>
                <a:lnTo>
                  <a:pt x="835" y="652"/>
                </a:lnTo>
                <a:lnTo>
                  <a:pt x="856" y="652"/>
                </a:lnTo>
                <a:lnTo>
                  <a:pt x="856" y="631"/>
                </a:lnTo>
                <a:lnTo>
                  <a:pt x="875" y="622"/>
                </a:lnTo>
                <a:lnTo>
                  <a:pt x="915" y="612"/>
                </a:lnTo>
                <a:lnTo>
                  <a:pt x="927" y="593"/>
                </a:lnTo>
                <a:lnTo>
                  <a:pt x="927" y="572"/>
                </a:lnTo>
                <a:lnTo>
                  <a:pt x="936" y="562"/>
                </a:lnTo>
                <a:lnTo>
                  <a:pt x="927" y="541"/>
                </a:lnTo>
                <a:lnTo>
                  <a:pt x="915" y="501"/>
                </a:lnTo>
                <a:lnTo>
                  <a:pt x="915" y="482"/>
                </a:lnTo>
                <a:lnTo>
                  <a:pt x="936" y="451"/>
                </a:lnTo>
                <a:lnTo>
                  <a:pt x="946" y="441"/>
                </a:lnTo>
                <a:lnTo>
                  <a:pt x="927" y="432"/>
                </a:lnTo>
                <a:lnTo>
                  <a:pt x="906" y="422"/>
                </a:lnTo>
                <a:lnTo>
                  <a:pt x="896" y="422"/>
                </a:lnTo>
                <a:lnTo>
                  <a:pt x="875" y="411"/>
                </a:lnTo>
                <a:lnTo>
                  <a:pt x="875" y="391"/>
                </a:lnTo>
                <a:lnTo>
                  <a:pt x="887" y="370"/>
                </a:lnTo>
                <a:lnTo>
                  <a:pt x="927" y="361"/>
                </a:lnTo>
                <a:lnTo>
                  <a:pt x="946" y="341"/>
                </a:lnTo>
                <a:lnTo>
                  <a:pt x="967" y="320"/>
                </a:lnTo>
                <a:lnTo>
                  <a:pt x="986" y="290"/>
                </a:lnTo>
                <a:lnTo>
                  <a:pt x="996" y="270"/>
                </a:lnTo>
                <a:lnTo>
                  <a:pt x="1007" y="240"/>
                </a:lnTo>
                <a:lnTo>
                  <a:pt x="1027" y="230"/>
                </a:lnTo>
                <a:lnTo>
                  <a:pt x="1077" y="171"/>
                </a:lnTo>
                <a:lnTo>
                  <a:pt x="1086" y="140"/>
                </a:lnTo>
                <a:lnTo>
                  <a:pt x="1117" y="100"/>
                </a:lnTo>
                <a:lnTo>
                  <a:pt x="1148" y="59"/>
                </a:lnTo>
                <a:lnTo>
                  <a:pt x="1167" y="59"/>
                </a:lnTo>
                <a:lnTo>
                  <a:pt x="1188" y="38"/>
                </a:lnTo>
                <a:lnTo>
                  <a:pt x="1207" y="38"/>
                </a:lnTo>
                <a:lnTo>
                  <a:pt x="1238" y="29"/>
                </a:lnTo>
                <a:lnTo>
                  <a:pt x="1228" y="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903" name="Google Shape;903;p3"/>
          <p:cNvSpPr/>
          <p:nvPr/>
        </p:nvSpPr>
        <p:spPr>
          <a:xfrm>
            <a:off x="1403748" y="536972"/>
            <a:ext cx="4855369" cy="3914775"/>
          </a:xfrm>
          <a:custGeom>
            <a:rect b="b" l="l" r="r" t="t"/>
            <a:pathLst>
              <a:path extrusionOk="0" h="2804" w="3481">
                <a:moveTo>
                  <a:pt x="0" y="785"/>
                </a:moveTo>
                <a:lnTo>
                  <a:pt x="109" y="714"/>
                </a:lnTo>
                <a:lnTo>
                  <a:pt x="161" y="683"/>
                </a:lnTo>
                <a:lnTo>
                  <a:pt x="190" y="643"/>
                </a:lnTo>
                <a:lnTo>
                  <a:pt x="211" y="614"/>
                </a:lnTo>
                <a:lnTo>
                  <a:pt x="261" y="583"/>
                </a:lnTo>
                <a:lnTo>
                  <a:pt x="301" y="543"/>
                </a:lnTo>
                <a:lnTo>
                  <a:pt x="341" y="503"/>
                </a:lnTo>
                <a:lnTo>
                  <a:pt x="361" y="493"/>
                </a:lnTo>
                <a:lnTo>
                  <a:pt x="382" y="482"/>
                </a:lnTo>
                <a:lnTo>
                  <a:pt x="412" y="472"/>
                </a:lnTo>
                <a:lnTo>
                  <a:pt x="462" y="462"/>
                </a:lnTo>
                <a:lnTo>
                  <a:pt x="553" y="432"/>
                </a:lnTo>
                <a:lnTo>
                  <a:pt x="602" y="413"/>
                </a:lnTo>
                <a:lnTo>
                  <a:pt x="633" y="403"/>
                </a:lnTo>
                <a:lnTo>
                  <a:pt x="643" y="391"/>
                </a:lnTo>
                <a:lnTo>
                  <a:pt x="664" y="382"/>
                </a:lnTo>
                <a:lnTo>
                  <a:pt x="674" y="372"/>
                </a:lnTo>
                <a:lnTo>
                  <a:pt x="704" y="342"/>
                </a:lnTo>
                <a:lnTo>
                  <a:pt x="723" y="322"/>
                </a:lnTo>
                <a:lnTo>
                  <a:pt x="754" y="292"/>
                </a:lnTo>
                <a:lnTo>
                  <a:pt x="764" y="261"/>
                </a:lnTo>
                <a:lnTo>
                  <a:pt x="773" y="230"/>
                </a:lnTo>
                <a:lnTo>
                  <a:pt x="773" y="201"/>
                </a:lnTo>
                <a:lnTo>
                  <a:pt x="785" y="192"/>
                </a:lnTo>
                <a:lnTo>
                  <a:pt x="854" y="171"/>
                </a:lnTo>
                <a:lnTo>
                  <a:pt x="875" y="171"/>
                </a:lnTo>
                <a:lnTo>
                  <a:pt x="865" y="201"/>
                </a:lnTo>
                <a:lnTo>
                  <a:pt x="854" y="221"/>
                </a:lnTo>
                <a:lnTo>
                  <a:pt x="854" y="242"/>
                </a:lnTo>
                <a:lnTo>
                  <a:pt x="885" y="230"/>
                </a:lnTo>
                <a:lnTo>
                  <a:pt x="906" y="192"/>
                </a:lnTo>
                <a:lnTo>
                  <a:pt x="915" y="180"/>
                </a:lnTo>
                <a:lnTo>
                  <a:pt x="925" y="152"/>
                </a:lnTo>
                <a:lnTo>
                  <a:pt x="935" y="130"/>
                </a:lnTo>
                <a:lnTo>
                  <a:pt x="935" y="111"/>
                </a:lnTo>
                <a:lnTo>
                  <a:pt x="944" y="100"/>
                </a:lnTo>
                <a:lnTo>
                  <a:pt x="965" y="71"/>
                </a:lnTo>
                <a:lnTo>
                  <a:pt x="986" y="71"/>
                </a:lnTo>
                <a:lnTo>
                  <a:pt x="996" y="100"/>
                </a:lnTo>
                <a:lnTo>
                  <a:pt x="975" y="130"/>
                </a:lnTo>
                <a:lnTo>
                  <a:pt x="965" y="152"/>
                </a:lnTo>
                <a:lnTo>
                  <a:pt x="956" y="171"/>
                </a:lnTo>
                <a:lnTo>
                  <a:pt x="986" y="171"/>
                </a:lnTo>
                <a:lnTo>
                  <a:pt x="1006" y="161"/>
                </a:lnTo>
                <a:lnTo>
                  <a:pt x="1015" y="140"/>
                </a:lnTo>
                <a:lnTo>
                  <a:pt x="1036" y="111"/>
                </a:lnTo>
                <a:lnTo>
                  <a:pt x="1036" y="90"/>
                </a:lnTo>
                <a:lnTo>
                  <a:pt x="1015" y="80"/>
                </a:lnTo>
                <a:lnTo>
                  <a:pt x="996" y="50"/>
                </a:lnTo>
                <a:lnTo>
                  <a:pt x="1015" y="31"/>
                </a:lnTo>
                <a:lnTo>
                  <a:pt x="1036" y="9"/>
                </a:lnTo>
                <a:lnTo>
                  <a:pt x="1055" y="0"/>
                </a:lnTo>
                <a:lnTo>
                  <a:pt x="1117" y="19"/>
                </a:lnTo>
                <a:lnTo>
                  <a:pt x="1176" y="50"/>
                </a:lnTo>
                <a:lnTo>
                  <a:pt x="1207" y="80"/>
                </a:lnTo>
                <a:lnTo>
                  <a:pt x="1226" y="90"/>
                </a:lnTo>
                <a:lnTo>
                  <a:pt x="1297" y="90"/>
                </a:lnTo>
                <a:lnTo>
                  <a:pt x="1307" y="80"/>
                </a:lnTo>
                <a:lnTo>
                  <a:pt x="1328" y="90"/>
                </a:lnTo>
                <a:lnTo>
                  <a:pt x="1338" y="100"/>
                </a:lnTo>
                <a:lnTo>
                  <a:pt x="1368" y="100"/>
                </a:lnTo>
                <a:lnTo>
                  <a:pt x="1418" y="90"/>
                </a:lnTo>
                <a:lnTo>
                  <a:pt x="1418" y="100"/>
                </a:lnTo>
                <a:lnTo>
                  <a:pt x="1428" y="121"/>
                </a:lnTo>
                <a:lnTo>
                  <a:pt x="1437" y="111"/>
                </a:lnTo>
                <a:lnTo>
                  <a:pt x="1458" y="111"/>
                </a:lnTo>
                <a:lnTo>
                  <a:pt x="1478" y="140"/>
                </a:lnTo>
                <a:lnTo>
                  <a:pt x="1499" y="201"/>
                </a:lnTo>
                <a:lnTo>
                  <a:pt x="1508" y="261"/>
                </a:lnTo>
                <a:lnTo>
                  <a:pt x="1529" y="322"/>
                </a:lnTo>
                <a:lnTo>
                  <a:pt x="1539" y="351"/>
                </a:lnTo>
                <a:lnTo>
                  <a:pt x="1558" y="363"/>
                </a:lnTo>
                <a:lnTo>
                  <a:pt x="1599" y="391"/>
                </a:lnTo>
                <a:lnTo>
                  <a:pt x="1629" y="413"/>
                </a:lnTo>
                <a:lnTo>
                  <a:pt x="1660" y="413"/>
                </a:lnTo>
                <a:lnTo>
                  <a:pt x="1679" y="403"/>
                </a:lnTo>
                <a:lnTo>
                  <a:pt x="1741" y="403"/>
                </a:lnTo>
                <a:lnTo>
                  <a:pt x="1821" y="413"/>
                </a:lnTo>
                <a:lnTo>
                  <a:pt x="1831" y="422"/>
                </a:lnTo>
                <a:lnTo>
                  <a:pt x="1821" y="441"/>
                </a:lnTo>
                <a:lnTo>
                  <a:pt x="1831" y="472"/>
                </a:lnTo>
                <a:lnTo>
                  <a:pt x="1810" y="482"/>
                </a:lnTo>
                <a:lnTo>
                  <a:pt x="1800" y="522"/>
                </a:lnTo>
                <a:lnTo>
                  <a:pt x="1800" y="533"/>
                </a:lnTo>
                <a:lnTo>
                  <a:pt x="1840" y="583"/>
                </a:lnTo>
                <a:lnTo>
                  <a:pt x="1871" y="614"/>
                </a:lnTo>
                <a:lnTo>
                  <a:pt x="1890" y="624"/>
                </a:lnTo>
                <a:lnTo>
                  <a:pt x="1900" y="643"/>
                </a:lnTo>
                <a:lnTo>
                  <a:pt x="1881" y="683"/>
                </a:lnTo>
                <a:lnTo>
                  <a:pt x="1871" y="714"/>
                </a:lnTo>
                <a:lnTo>
                  <a:pt x="1871" y="754"/>
                </a:lnTo>
                <a:lnTo>
                  <a:pt x="1871" y="764"/>
                </a:lnTo>
                <a:lnTo>
                  <a:pt x="1890" y="773"/>
                </a:lnTo>
                <a:lnTo>
                  <a:pt x="1931" y="773"/>
                </a:lnTo>
                <a:lnTo>
                  <a:pt x="1961" y="804"/>
                </a:lnTo>
                <a:lnTo>
                  <a:pt x="1961" y="814"/>
                </a:lnTo>
                <a:lnTo>
                  <a:pt x="1942" y="823"/>
                </a:lnTo>
                <a:lnTo>
                  <a:pt x="1911" y="844"/>
                </a:lnTo>
                <a:lnTo>
                  <a:pt x="1931" y="866"/>
                </a:lnTo>
                <a:lnTo>
                  <a:pt x="1942" y="875"/>
                </a:lnTo>
                <a:lnTo>
                  <a:pt x="1931" y="885"/>
                </a:lnTo>
                <a:lnTo>
                  <a:pt x="1921" y="904"/>
                </a:lnTo>
                <a:lnTo>
                  <a:pt x="1921" y="935"/>
                </a:lnTo>
                <a:lnTo>
                  <a:pt x="1931" y="944"/>
                </a:lnTo>
                <a:lnTo>
                  <a:pt x="1952" y="935"/>
                </a:lnTo>
                <a:lnTo>
                  <a:pt x="2032" y="935"/>
                </a:lnTo>
                <a:lnTo>
                  <a:pt x="2051" y="965"/>
                </a:lnTo>
                <a:lnTo>
                  <a:pt x="2042" y="985"/>
                </a:lnTo>
                <a:lnTo>
                  <a:pt x="2061" y="994"/>
                </a:lnTo>
                <a:lnTo>
                  <a:pt x="2092" y="1015"/>
                </a:lnTo>
                <a:lnTo>
                  <a:pt x="2263" y="1036"/>
                </a:lnTo>
                <a:lnTo>
                  <a:pt x="2343" y="1046"/>
                </a:lnTo>
                <a:lnTo>
                  <a:pt x="2483" y="1046"/>
                </a:lnTo>
                <a:lnTo>
                  <a:pt x="2585" y="1065"/>
                </a:lnTo>
                <a:lnTo>
                  <a:pt x="2625" y="1065"/>
                </a:lnTo>
                <a:lnTo>
                  <a:pt x="2656" y="1075"/>
                </a:lnTo>
                <a:lnTo>
                  <a:pt x="2675" y="1086"/>
                </a:lnTo>
                <a:lnTo>
                  <a:pt x="2696" y="1096"/>
                </a:lnTo>
                <a:lnTo>
                  <a:pt x="2715" y="1105"/>
                </a:lnTo>
                <a:lnTo>
                  <a:pt x="2737" y="1105"/>
                </a:lnTo>
                <a:lnTo>
                  <a:pt x="2756" y="1096"/>
                </a:lnTo>
                <a:lnTo>
                  <a:pt x="2796" y="1096"/>
                </a:lnTo>
                <a:lnTo>
                  <a:pt x="2806" y="1115"/>
                </a:lnTo>
                <a:lnTo>
                  <a:pt x="2827" y="1115"/>
                </a:lnTo>
                <a:lnTo>
                  <a:pt x="2877" y="1127"/>
                </a:lnTo>
                <a:lnTo>
                  <a:pt x="2896" y="1115"/>
                </a:lnTo>
                <a:lnTo>
                  <a:pt x="2907" y="1136"/>
                </a:lnTo>
                <a:lnTo>
                  <a:pt x="2927" y="1146"/>
                </a:lnTo>
                <a:lnTo>
                  <a:pt x="2927" y="1155"/>
                </a:lnTo>
                <a:lnTo>
                  <a:pt x="2936" y="1196"/>
                </a:lnTo>
                <a:lnTo>
                  <a:pt x="2957" y="1226"/>
                </a:lnTo>
                <a:lnTo>
                  <a:pt x="2998" y="1246"/>
                </a:lnTo>
                <a:lnTo>
                  <a:pt x="2988" y="1276"/>
                </a:lnTo>
                <a:lnTo>
                  <a:pt x="3007" y="1288"/>
                </a:lnTo>
                <a:lnTo>
                  <a:pt x="3028" y="1317"/>
                </a:lnTo>
                <a:lnTo>
                  <a:pt x="3057" y="1297"/>
                </a:lnTo>
                <a:lnTo>
                  <a:pt x="3097" y="1307"/>
                </a:lnTo>
                <a:lnTo>
                  <a:pt x="3069" y="1326"/>
                </a:lnTo>
                <a:lnTo>
                  <a:pt x="3057" y="1347"/>
                </a:lnTo>
                <a:lnTo>
                  <a:pt x="3078" y="1357"/>
                </a:lnTo>
                <a:lnTo>
                  <a:pt x="3088" y="1366"/>
                </a:lnTo>
                <a:lnTo>
                  <a:pt x="3107" y="1388"/>
                </a:lnTo>
                <a:lnTo>
                  <a:pt x="3107" y="1407"/>
                </a:lnTo>
                <a:lnTo>
                  <a:pt x="3119" y="1428"/>
                </a:lnTo>
                <a:lnTo>
                  <a:pt x="3128" y="1447"/>
                </a:lnTo>
                <a:lnTo>
                  <a:pt x="3149" y="1459"/>
                </a:lnTo>
                <a:lnTo>
                  <a:pt x="3168" y="1468"/>
                </a:lnTo>
                <a:lnTo>
                  <a:pt x="3168" y="1478"/>
                </a:lnTo>
                <a:lnTo>
                  <a:pt x="3188" y="1518"/>
                </a:lnTo>
                <a:lnTo>
                  <a:pt x="3168" y="1539"/>
                </a:lnTo>
                <a:lnTo>
                  <a:pt x="3149" y="1528"/>
                </a:lnTo>
                <a:lnTo>
                  <a:pt x="3128" y="1497"/>
                </a:lnTo>
                <a:lnTo>
                  <a:pt x="3119" y="1509"/>
                </a:lnTo>
                <a:lnTo>
                  <a:pt x="3107" y="1528"/>
                </a:lnTo>
                <a:lnTo>
                  <a:pt x="3128" y="1558"/>
                </a:lnTo>
                <a:lnTo>
                  <a:pt x="3119" y="1589"/>
                </a:lnTo>
                <a:lnTo>
                  <a:pt x="3128" y="1608"/>
                </a:lnTo>
                <a:lnTo>
                  <a:pt x="3078" y="1639"/>
                </a:lnTo>
                <a:lnTo>
                  <a:pt x="3017" y="1608"/>
                </a:lnTo>
                <a:lnTo>
                  <a:pt x="2957" y="1599"/>
                </a:lnTo>
                <a:lnTo>
                  <a:pt x="2936" y="1568"/>
                </a:lnTo>
                <a:lnTo>
                  <a:pt x="2927" y="1578"/>
                </a:lnTo>
                <a:lnTo>
                  <a:pt x="2886" y="1589"/>
                </a:lnTo>
                <a:lnTo>
                  <a:pt x="2896" y="1568"/>
                </a:lnTo>
                <a:lnTo>
                  <a:pt x="2886" y="1539"/>
                </a:lnTo>
                <a:lnTo>
                  <a:pt x="2867" y="1539"/>
                </a:lnTo>
                <a:lnTo>
                  <a:pt x="2856" y="1509"/>
                </a:lnTo>
                <a:lnTo>
                  <a:pt x="2836" y="1487"/>
                </a:lnTo>
                <a:lnTo>
                  <a:pt x="2815" y="1468"/>
                </a:lnTo>
                <a:lnTo>
                  <a:pt x="2796" y="1468"/>
                </a:lnTo>
                <a:lnTo>
                  <a:pt x="2786" y="1438"/>
                </a:lnTo>
                <a:lnTo>
                  <a:pt x="2765" y="1416"/>
                </a:lnTo>
                <a:lnTo>
                  <a:pt x="2777" y="1378"/>
                </a:lnTo>
                <a:lnTo>
                  <a:pt x="2737" y="1388"/>
                </a:lnTo>
                <a:lnTo>
                  <a:pt x="2696" y="1378"/>
                </a:lnTo>
                <a:lnTo>
                  <a:pt x="2685" y="1397"/>
                </a:lnTo>
                <a:lnTo>
                  <a:pt x="2685" y="1416"/>
                </a:lnTo>
                <a:lnTo>
                  <a:pt x="2706" y="1416"/>
                </a:lnTo>
                <a:lnTo>
                  <a:pt x="2725" y="1468"/>
                </a:lnTo>
                <a:lnTo>
                  <a:pt x="2756" y="1497"/>
                </a:lnTo>
                <a:lnTo>
                  <a:pt x="2777" y="1539"/>
                </a:lnTo>
                <a:lnTo>
                  <a:pt x="2777" y="1549"/>
                </a:lnTo>
                <a:lnTo>
                  <a:pt x="2796" y="1578"/>
                </a:lnTo>
                <a:lnTo>
                  <a:pt x="2786" y="1639"/>
                </a:lnTo>
                <a:lnTo>
                  <a:pt x="2765" y="1679"/>
                </a:lnTo>
                <a:lnTo>
                  <a:pt x="2725" y="1729"/>
                </a:lnTo>
                <a:lnTo>
                  <a:pt x="2715" y="1760"/>
                </a:lnTo>
                <a:lnTo>
                  <a:pt x="2715" y="1779"/>
                </a:lnTo>
                <a:lnTo>
                  <a:pt x="2696" y="1800"/>
                </a:lnTo>
                <a:lnTo>
                  <a:pt x="2685" y="1819"/>
                </a:lnTo>
                <a:lnTo>
                  <a:pt x="2675" y="1891"/>
                </a:lnTo>
                <a:lnTo>
                  <a:pt x="2696" y="2011"/>
                </a:lnTo>
                <a:lnTo>
                  <a:pt x="2706" y="2052"/>
                </a:lnTo>
                <a:lnTo>
                  <a:pt x="2685" y="2102"/>
                </a:lnTo>
                <a:lnTo>
                  <a:pt x="2666" y="2121"/>
                </a:lnTo>
                <a:lnTo>
                  <a:pt x="2644" y="2132"/>
                </a:lnTo>
                <a:lnTo>
                  <a:pt x="2635" y="2142"/>
                </a:lnTo>
                <a:lnTo>
                  <a:pt x="2604" y="2171"/>
                </a:lnTo>
                <a:lnTo>
                  <a:pt x="2595" y="2182"/>
                </a:lnTo>
                <a:lnTo>
                  <a:pt x="2545" y="2201"/>
                </a:lnTo>
                <a:lnTo>
                  <a:pt x="2514" y="2272"/>
                </a:lnTo>
                <a:lnTo>
                  <a:pt x="2514" y="2322"/>
                </a:lnTo>
                <a:lnTo>
                  <a:pt x="2495" y="2363"/>
                </a:lnTo>
                <a:lnTo>
                  <a:pt x="2495" y="2372"/>
                </a:lnTo>
                <a:lnTo>
                  <a:pt x="2495" y="2393"/>
                </a:lnTo>
                <a:lnTo>
                  <a:pt x="2495" y="2413"/>
                </a:lnTo>
                <a:lnTo>
                  <a:pt x="2514" y="2413"/>
                </a:lnTo>
                <a:lnTo>
                  <a:pt x="2535" y="2422"/>
                </a:lnTo>
                <a:lnTo>
                  <a:pt x="2535" y="2453"/>
                </a:lnTo>
                <a:lnTo>
                  <a:pt x="2514" y="2462"/>
                </a:lnTo>
                <a:lnTo>
                  <a:pt x="2495" y="2474"/>
                </a:lnTo>
                <a:lnTo>
                  <a:pt x="2383" y="2474"/>
                </a:lnTo>
                <a:lnTo>
                  <a:pt x="2364" y="2493"/>
                </a:lnTo>
                <a:lnTo>
                  <a:pt x="2353" y="2514"/>
                </a:lnTo>
                <a:lnTo>
                  <a:pt x="2353" y="2524"/>
                </a:lnTo>
                <a:lnTo>
                  <a:pt x="2353" y="2543"/>
                </a:lnTo>
                <a:lnTo>
                  <a:pt x="2353" y="2564"/>
                </a:lnTo>
                <a:lnTo>
                  <a:pt x="2383" y="2583"/>
                </a:lnTo>
                <a:lnTo>
                  <a:pt x="2504" y="2583"/>
                </a:lnTo>
                <a:lnTo>
                  <a:pt x="2514" y="2574"/>
                </a:lnTo>
                <a:lnTo>
                  <a:pt x="2535" y="2553"/>
                </a:lnTo>
                <a:lnTo>
                  <a:pt x="2585" y="2514"/>
                </a:lnTo>
                <a:lnTo>
                  <a:pt x="2644" y="2493"/>
                </a:lnTo>
                <a:lnTo>
                  <a:pt x="2685" y="2493"/>
                </a:lnTo>
                <a:lnTo>
                  <a:pt x="2696" y="2453"/>
                </a:lnTo>
                <a:lnTo>
                  <a:pt x="2737" y="2393"/>
                </a:lnTo>
                <a:lnTo>
                  <a:pt x="2765" y="2353"/>
                </a:lnTo>
                <a:lnTo>
                  <a:pt x="2777" y="2353"/>
                </a:lnTo>
                <a:lnTo>
                  <a:pt x="2827" y="2332"/>
                </a:lnTo>
                <a:lnTo>
                  <a:pt x="2877" y="2332"/>
                </a:lnTo>
                <a:lnTo>
                  <a:pt x="2948" y="2322"/>
                </a:lnTo>
                <a:lnTo>
                  <a:pt x="2957" y="2322"/>
                </a:lnTo>
                <a:lnTo>
                  <a:pt x="2998" y="2332"/>
                </a:lnTo>
                <a:lnTo>
                  <a:pt x="3038" y="2353"/>
                </a:lnTo>
                <a:lnTo>
                  <a:pt x="3069" y="2342"/>
                </a:lnTo>
                <a:lnTo>
                  <a:pt x="3069" y="2332"/>
                </a:lnTo>
                <a:lnTo>
                  <a:pt x="3088" y="2322"/>
                </a:lnTo>
                <a:lnTo>
                  <a:pt x="3097" y="2303"/>
                </a:lnTo>
                <a:lnTo>
                  <a:pt x="3107" y="2282"/>
                </a:lnTo>
                <a:lnTo>
                  <a:pt x="3107" y="2272"/>
                </a:lnTo>
                <a:lnTo>
                  <a:pt x="3149" y="2251"/>
                </a:lnTo>
                <a:lnTo>
                  <a:pt x="3168" y="2242"/>
                </a:lnTo>
                <a:lnTo>
                  <a:pt x="3289" y="2242"/>
                </a:lnTo>
                <a:lnTo>
                  <a:pt x="3320" y="2223"/>
                </a:lnTo>
                <a:lnTo>
                  <a:pt x="3349" y="2223"/>
                </a:lnTo>
                <a:lnTo>
                  <a:pt x="3370" y="2211"/>
                </a:lnTo>
                <a:lnTo>
                  <a:pt x="3380" y="2192"/>
                </a:lnTo>
                <a:lnTo>
                  <a:pt x="3401" y="2182"/>
                </a:lnTo>
                <a:lnTo>
                  <a:pt x="3420" y="2192"/>
                </a:lnTo>
                <a:lnTo>
                  <a:pt x="3451" y="2192"/>
                </a:lnTo>
                <a:lnTo>
                  <a:pt x="3470" y="2201"/>
                </a:lnTo>
                <a:lnTo>
                  <a:pt x="3481" y="2211"/>
                </a:lnTo>
                <a:lnTo>
                  <a:pt x="3481" y="2223"/>
                </a:lnTo>
                <a:lnTo>
                  <a:pt x="3470" y="2251"/>
                </a:lnTo>
                <a:lnTo>
                  <a:pt x="3429" y="2272"/>
                </a:lnTo>
                <a:lnTo>
                  <a:pt x="3401" y="2303"/>
                </a:lnTo>
                <a:lnTo>
                  <a:pt x="3358" y="2332"/>
                </a:lnTo>
                <a:lnTo>
                  <a:pt x="3330" y="2382"/>
                </a:lnTo>
                <a:lnTo>
                  <a:pt x="3308" y="2413"/>
                </a:lnTo>
                <a:lnTo>
                  <a:pt x="3299" y="2422"/>
                </a:lnTo>
                <a:lnTo>
                  <a:pt x="3259" y="2453"/>
                </a:lnTo>
                <a:lnTo>
                  <a:pt x="3218" y="2474"/>
                </a:lnTo>
                <a:lnTo>
                  <a:pt x="3199" y="2484"/>
                </a:lnTo>
                <a:lnTo>
                  <a:pt x="3149" y="2514"/>
                </a:lnTo>
                <a:lnTo>
                  <a:pt x="3128" y="2524"/>
                </a:lnTo>
                <a:lnTo>
                  <a:pt x="3088" y="2534"/>
                </a:lnTo>
                <a:lnTo>
                  <a:pt x="3028" y="2574"/>
                </a:lnTo>
                <a:lnTo>
                  <a:pt x="2988" y="2593"/>
                </a:lnTo>
                <a:lnTo>
                  <a:pt x="2957" y="2605"/>
                </a:lnTo>
                <a:lnTo>
                  <a:pt x="2948" y="2624"/>
                </a:lnTo>
                <a:lnTo>
                  <a:pt x="2917" y="2645"/>
                </a:lnTo>
                <a:lnTo>
                  <a:pt x="2867" y="2654"/>
                </a:lnTo>
                <a:lnTo>
                  <a:pt x="2856" y="2664"/>
                </a:lnTo>
                <a:lnTo>
                  <a:pt x="2827" y="2685"/>
                </a:lnTo>
                <a:lnTo>
                  <a:pt x="2796" y="2714"/>
                </a:lnTo>
                <a:lnTo>
                  <a:pt x="2786" y="2725"/>
                </a:lnTo>
                <a:lnTo>
                  <a:pt x="2765" y="2754"/>
                </a:lnTo>
                <a:lnTo>
                  <a:pt x="2746" y="2764"/>
                </a:lnTo>
                <a:lnTo>
                  <a:pt x="2635" y="2764"/>
                </a:lnTo>
                <a:lnTo>
                  <a:pt x="2585" y="2775"/>
                </a:lnTo>
                <a:lnTo>
                  <a:pt x="2554" y="2785"/>
                </a:lnTo>
                <a:lnTo>
                  <a:pt x="2545" y="2804"/>
                </a:lnTo>
                <a:lnTo>
                  <a:pt x="2514" y="2804"/>
                </a:lnTo>
                <a:lnTo>
                  <a:pt x="2474" y="2795"/>
                </a:lnTo>
                <a:lnTo>
                  <a:pt x="2405" y="2795"/>
                </a:lnTo>
                <a:lnTo>
                  <a:pt x="2433" y="2775"/>
                </a:lnTo>
                <a:lnTo>
                  <a:pt x="2454" y="2775"/>
                </a:lnTo>
                <a:lnTo>
                  <a:pt x="2445" y="2754"/>
                </a:lnTo>
                <a:lnTo>
                  <a:pt x="2374" y="2754"/>
                </a:lnTo>
                <a:lnTo>
                  <a:pt x="2364" y="2735"/>
                </a:lnTo>
                <a:lnTo>
                  <a:pt x="2353" y="2735"/>
                </a:lnTo>
                <a:lnTo>
                  <a:pt x="2334" y="2725"/>
                </a:lnTo>
                <a:lnTo>
                  <a:pt x="2312" y="2714"/>
                </a:lnTo>
                <a:lnTo>
                  <a:pt x="2263" y="2714"/>
                </a:lnTo>
                <a:lnTo>
                  <a:pt x="2253" y="2695"/>
                </a:lnTo>
                <a:lnTo>
                  <a:pt x="2253" y="2674"/>
                </a:lnTo>
                <a:lnTo>
                  <a:pt x="2263" y="2664"/>
                </a:lnTo>
                <a:lnTo>
                  <a:pt x="2284" y="2624"/>
                </a:lnTo>
                <a:lnTo>
                  <a:pt x="2303" y="2614"/>
                </a:lnTo>
                <a:lnTo>
                  <a:pt x="2324" y="2593"/>
                </a:lnTo>
                <a:lnTo>
                  <a:pt x="2324" y="2574"/>
                </a:lnTo>
                <a:lnTo>
                  <a:pt x="2334" y="2543"/>
                </a:lnTo>
                <a:lnTo>
                  <a:pt x="2334" y="2524"/>
                </a:lnTo>
                <a:lnTo>
                  <a:pt x="2334" y="2484"/>
                </a:lnTo>
                <a:lnTo>
                  <a:pt x="2353" y="2474"/>
                </a:lnTo>
                <a:lnTo>
                  <a:pt x="2374" y="2453"/>
                </a:lnTo>
                <a:lnTo>
                  <a:pt x="2393" y="2453"/>
                </a:lnTo>
                <a:lnTo>
                  <a:pt x="2405" y="2422"/>
                </a:lnTo>
                <a:lnTo>
                  <a:pt x="2405" y="2403"/>
                </a:lnTo>
                <a:lnTo>
                  <a:pt x="2424" y="2393"/>
                </a:lnTo>
                <a:lnTo>
                  <a:pt x="2424" y="2353"/>
                </a:lnTo>
                <a:lnTo>
                  <a:pt x="2433" y="2342"/>
                </a:lnTo>
                <a:lnTo>
                  <a:pt x="2445" y="2332"/>
                </a:lnTo>
                <a:lnTo>
                  <a:pt x="2464" y="2332"/>
                </a:lnTo>
                <a:lnTo>
                  <a:pt x="2474" y="2353"/>
                </a:lnTo>
                <a:lnTo>
                  <a:pt x="2495" y="2313"/>
                </a:lnTo>
                <a:lnTo>
                  <a:pt x="2495" y="2263"/>
                </a:lnTo>
                <a:lnTo>
                  <a:pt x="2504" y="2232"/>
                </a:lnTo>
                <a:lnTo>
                  <a:pt x="2495" y="2192"/>
                </a:lnTo>
                <a:lnTo>
                  <a:pt x="2483" y="2171"/>
                </a:lnTo>
                <a:lnTo>
                  <a:pt x="2483" y="2152"/>
                </a:lnTo>
                <a:lnTo>
                  <a:pt x="2483" y="2071"/>
                </a:lnTo>
                <a:lnTo>
                  <a:pt x="2474" y="2040"/>
                </a:lnTo>
                <a:lnTo>
                  <a:pt x="2474" y="1981"/>
                </a:lnTo>
                <a:lnTo>
                  <a:pt x="2454" y="1910"/>
                </a:lnTo>
                <a:lnTo>
                  <a:pt x="2424" y="1881"/>
                </a:lnTo>
                <a:lnTo>
                  <a:pt x="2405" y="1850"/>
                </a:lnTo>
                <a:lnTo>
                  <a:pt x="2383" y="1850"/>
                </a:lnTo>
                <a:lnTo>
                  <a:pt x="2364" y="1841"/>
                </a:lnTo>
                <a:lnTo>
                  <a:pt x="2324" y="1850"/>
                </a:lnTo>
                <a:lnTo>
                  <a:pt x="2293" y="1860"/>
                </a:lnTo>
                <a:lnTo>
                  <a:pt x="2272" y="1869"/>
                </a:lnTo>
                <a:lnTo>
                  <a:pt x="2253" y="1910"/>
                </a:lnTo>
                <a:lnTo>
                  <a:pt x="2232" y="1940"/>
                </a:lnTo>
                <a:lnTo>
                  <a:pt x="2232" y="1960"/>
                </a:lnTo>
                <a:lnTo>
                  <a:pt x="2213" y="1971"/>
                </a:lnTo>
                <a:lnTo>
                  <a:pt x="2203" y="1971"/>
                </a:lnTo>
                <a:lnTo>
                  <a:pt x="2193" y="2000"/>
                </a:lnTo>
                <a:lnTo>
                  <a:pt x="2132" y="2000"/>
                </a:lnTo>
                <a:lnTo>
                  <a:pt x="2113" y="1981"/>
                </a:lnTo>
                <a:lnTo>
                  <a:pt x="2113" y="1891"/>
                </a:lnTo>
                <a:lnTo>
                  <a:pt x="2142" y="1860"/>
                </a:lnTo>
                <a:lnTo>
                  <a:pt x="2163" y="1860"/>
                </a:lnTo>
                <a:lnTo>
                  <a:pt x="2172" y="1841"/>
                </a:lnTo>
                <a:lnTo>
                  <a:pt x="2193" y="1829"/>
                </a:lnTo>
                <a:lnTo>
                  <a:pt x="2203" y="1779"/>
                </a:lnTo>
                <a:lnTo>
                  <a:pt x="2213" y="1770"/>
                </a:lnTo>
                <a:lnTo>
                  <a:pt x="2232" y="1760"/>
                </a:lnTo>
                <a:lnTo>
                  <a:pt x="2253" y="1729"/>
                </a:lnTo>
                <a:lnTo>
                  <a:pt x="2253" y="1720"/>
                </a:lnTo>
                <a:lnTo>
                  <a:pt x="2253" y="1679"/>
                </a:lnTo>
                <a:lnTo>
                  <a:pt x="2263" y="1608"/>
                </a:lnTo>
                <a:lnTo>
                  <a:pt x="2263" y="1589"/>
                </a:lnTo>
                <a:lnTo>
                  <a:pt x="2263" y="1568"/>
                </a:lnTo>
                <a:lnTo>
                  <a:pt x="2253" y="1549"/>
                </a:lnTo>
                <a:lnTo>
                  <a:pt x="2232" y="1539"/>
                </a:lnTo>
                <a:lnTo>
                  <a:pt x="2222" y="1509"/>
                </a:lnTo>
                <a:lnTo>
                  <a:pt x="2222" y="1487"/>
                </a:lnTo>
                <a:lnTo>
                  <a:pt x="2243" y="1478"/>
                </a:lnTo>
                <a:lnTo>
                  <a:pt x="2243" y="1459"/>
                </a:lnTo>
                <a:lnTo>
                  <a:pt x="2232" y="1438"/>
                </a:lnTo>
                <a:lnTo>
                  <a:pt x="2213" y="1378"/>
                </a:lnTo>
                <a:lnTo>
                  <a:pt x="2193" y="1378"/>
                </a:lnTo>
                <a:lnTo>
                  <a:pt x="2151" y="1357"/>
                </a:lnTo>
                <a:lnTo>
                  <a:pt x="2142" y="1338"/>
                </a:lnTo>
                <a:lnTo>
                  <a:pt x="2122" y="1338"/>
                </a:lnTo>
                <a:lnTo>
                  <a:pt x="2092" y="1317"/>
                </a:lnTo>
                <a:lnTo>
                  <a:pt x="2073" y="1317"/>
                </a:lnTo>
                <a:lnTo>
                  <a:pt x="2061" y="1307"/>
                </a:lnTo>
                <a:lnTo>
                  <a:pt x="2032" y="1297"/>
                </a:lnTo>
                <a:lnTo>
                  <a:pt x="2011" y="1288"/>
                </a:lnTo>
                <a:lnTo>
                  <a:pt x="1980" y="1267"/>
                </a:lnTo>
                <a:lnTo>
                  <a:pt x="1961" y="1257"/>
                </a:lnTo>
                <a:lnTo>
                  <a:pt x="1911" y="1236"/>
                </a:lnTo>
                <a:lnTo>
                  <a:pt x="1890" y="1217"/>
                </a:lnTo>
                <a:lnTo>
                  <a:pt x="1871" y="1217"/>
                </a:lnTo>
                <a:lnTo>
                  <a:pt x="1861" y="1226"/>
                </a:lnTo>
                <a:lnTo>
                  <a:pt x="1840" y="1226"/>
                </a:lnTo>
                <a:lnTo>
                  <a:pt x="1790" y="1267"/>
                </a:lnTo>
                <a:lnTo>
                  <a:pt x="1790" y="1288"/>
                </a:lnTo>
                <a:lnTo>
                  <a:pt x="1821" y="1347"/>
                </a:lnTo>
                <a:lnTo>
                  <a:pt x="1769" y="1347"/>
                </a:lnTo>
                <a:lnTo>
                  <a:pt x="1760" y="1366"/>
                </a:lnTo>
                <a:lnTo>
                  <a:pt x="1750" y="1378"/>
                </a:lnTo>
                <a:lnTo>
                  <a:pt x="1719" y="1407"/>
                </a:lnTo>
                <a:lnTo>
                  <a:pt x="1729" y="1447"/>
                </a:lnTo>
                <a:lnTo>
                  <a:pt x="1719" y="1497"/>
                </a:lnTo>
                <a:lnTo>
                  <a:pt x="1689" y="1578"/>
                </a:lnTo>
                <a:lnTo>
                  <a:pt x="1710" y="1487"/>
                </a:lnTo>
                <a:lnTo>
                  <a:pt x="1700" y="1468"/>
                </a:lnTo>
                <a:lnTo>
                  <a:pt x="1679" y="1509"/>
                </a:lnTo>
                <a:lnTo>
                  <a:pt x="1660" y="1549"/>
                </a:lnTo>
                <a:lnTo>
                  <a:pt x="1660" y="1509"/>
                </a:lnTo>
                <a:lnTo>
                  <a:pt x="1660" y="1438"/>
                </a:lnTo>
                <a:lnTo>
                  <a:pt x="1639" y="1459"/>
                </a:lnTo>
                <a:lnTo>
                  <a:pt x="1629" y="1478"/>
                </a:lnTo>
                <a:lnTo>
                  <a:pt x="1620" y="1487"/>
                </a:lnTo>
                <a:lnTo>
                  <a:pt x="1599" y="1509"/>
                </a:lnTo>
                <a:lnTo>
                  <a:pt x="1558" y="1528"/>
                </a:lnTo>
                <a:lnTo>
                  <a:pt x="1529" y="1558"/>
                </a:lnTo>
                <a:lnTo>
                  <a:pt x="1518" y="1589"/>
                </a:lnTo>
                <a:lnTo>
                  <a:pt x="1499" y="1608"/>
                </a:lnTo>
                <a:lnTo>
                  <a:pt x="1489" y="1639"/>
                </a:lnTo>
                <a:lnTo>
                  <a:pt x="1489" y="1649"/>
                </a:lnTo>
                <a:lnTo>
                  <a:pt x="1478" y="1720"/>
                </a:lnTo>
                <a:lnTo>
                  <a:pt x="1478" y="1739"/>
                </a:lnTo>
                <a:lnTo>
                  <a:pt x="1449" y="1789"/>
                </a:lnTo>
                <a:lnTo>
                  <a:pt x="1437" y="1829"/>
                </a:lnTo>
                <a:lnTo>
                  <a:pt x="1418" y="1850"/>
                </a:lnTo>
                <a:lnTo>
                  <a:pt x="1428" y="1910"/>
                </a:lnTo>
                <a:lnTo>
                  <a:pt x="1428" y="1940"/>
                </a:lnTo>
                <a:lnTo>
                  <a:pt x="1418" y="1981"/>
                </a:lnTo>
                <a:lnTo>
                  <a:pt x="1418" y="2011"/>
                </a:lnTo>
                <a:lnTo>
                  <a:pt x="1437" y="2071"/>
                </a:lnTo>
                <a:lnTo>
                  <a:pt x="1449" y="2132"/>
                </a:lnTo>
                <a:lnTo>
                  <a:pt x="1468" y="2182"/>
                </a:lnTo>
                <a:lnTo>
                  <a:pt x="1489" y="2223"/>
                </a:lnTo>
                <a:lnTo>
                  <a:pt x="1499" y="2251"/>
                </a:lnTo>
                <a:lnTo>
                  <a:pt x="1499" y="2313"/>
                </a:lnTo>
                <a:lnTo>
                  <a:pt x="1499" y="2363"/>
                </a:lnTo>
                <a:lnTo>
                  <a:pt x="1499" y="2382"/>
                </a:lnTo>
                <a:lnTo>
                  <a:pt x="1489" y="2413"/>
                </a:lnTo>
                <a:lnTo>
                  <a:pt x="1489" y="2453"/>
                </a:lnTo>
                <a:lnTo>
                  <a:pt x="1458" y="2524"/>
                </a:lnTo>
                <a:lnTo>
                  <a:pt x="1418" y="2574"/>
                </a:lnTo>
                <a:lnTo>
                  <a:pt x="1397" y="2605"/>
                </a:lnTo>
                <a:lnTo>
                  <a:pt x="1368" y="2645"/>
                </a:lnTo>
                <a:lnTo>
                  <a:pt x="1357" y="2654"/>
                </a:lnTo>
                <a:lnTo>
                  <a:pt x="1328" y="2685"/>
                </a:lnTo>
                <a:lnTo>
                  <a:pt x="1288" y="2704"/>
                </a:lnTo>
                <a:lnTo>
                  <a:pt x="1247" y="2725"/>
                </a:lnTo>
                <a:lnTo>
                  <a:pt x="1217" y="2745"/>
                </a:lnTo>
                <a:lnTo>
                  <a:pt x="1197" y="2745"/>
                </a:lnTo>
                <a:lnTo>
                  <a:pt x="1176" y="2735"/>
                </a:lnTo>
                <a:lnTo>
                  <a:pt x="1157" y="2714"/>
                </a:lnTo>
                <a:lnTo>
                  <a:pt x="1136" y="2685"/>
                </a:lnTo>
                <a:lnTo>
                  <a:pt x="1105" y="2593"/>
                </a:lnTo>
                <a:lnTo>
                  <a:pt x="1096" y="2574"/>
                </a:lnTo>
                <a:lnTo>
                  <a:pt x="1077" y="2543"/>
                </a:lnTo>
                <a:lnTo>
                  <a:pt x="1077" y="2534"/>
                </a:lnTo>
                <a:lnTo>
                  <a:pt x="1065" y="2493"/>
                </a:lnTo>
                <a:lnTo>
                  <a:pt x="1077" y="2453"/>
                </a:lnTo>
                <a:lnTo>
                  <a:pt x="1077" y="2434"/>
                </a:lnTo>
                <a:lnTo>
                  <a:pt x="1065" y="2422"/>
                </a:lnTo>
                <a:lnTo>
                  <a:pt x="1065" y="2363"/>
                </a:lnTo>
                <a:lnTo>
                  <a:pt x="1065" y="2322"/>
                </a:lnTo>
                <a:lnTo>
                  <a:pt x="1065" y="2292"/>
                </a:lnTo>
                <a:lnTo>
                  <a:pt x="1055" y="2242"/>
                </a:lnTo>
                <a:lnTo>
                  <a:pt x="1055" y="2223"/>
                </a:lnTo>
                <a:lnTo>
                  <a:pt x="1046" y="2182"/>
                </a:lnTo>
                <a:lnTo>
                  <a:pt x="1055" y="2102"/>
                </a:lnTo>
                <a:lnTo>
                  <a:pt x="1065" y="2061"/>
                </a:lnTo>
                <a:lnTo>
                  <a:pt x="1077" y="2021"/>
                </a:lnTo>
                <a:lnTo>
                  <a:pt x="1086" y="1990"/>
                </a:lnTo>
                <a:lnTo>
                  <a:pt x="1096" y="1971"/>
                </a:lnTo>
                <a:lnTo>
                  <a:pt x="1086" y="1950"/>
                </a:lnTo>
                <a:lnTo>
                  <a:pt x="1086" y="1919"/>
                </a:lnTo>
                <a:lnTo>
                  <a:pt x="1096" y="1900"/>
                </a:lnTo>
                <a:lnTo>
                  <a:pt x="1096" y="1881"/>
                </a:lnTo>
                <a:lnTo>
                  <a:pt x="1126" y="1841"/>
                </a:lnTo>
                <a:lnTo>
                  <a:pt x="1136" y="1819"/>
                </a:lnTo>
                <a:lnTo>
                  <a:pt x="1146" y="1800"/>
                </a:lnTo>
                <a:lnTo>
                  <a:pt x="1146" y="1770"/>
                </a:lnTo>
                <a:lnTo>
                  <a:pt x="1157" y="1739"/>
                </a:lnTo>
                <a:lnTo>
                  <a:pt x="1157" y="1710"/>
                </a:lnTo>
                <a:lnTo>
                  <a:pt x="1176" y="1658"/>
                </a:lnTo>
                <a:lnTo>
                  <a:pt x="1186" y="1618"/>
                </a:lnTo>
                <a:lnTo>
                  <a:pt x="1207" y="1599"/>
                </a:lnTo>
                <a:lnTo>
                  <a:pt x="1207" y="1578"/>
                </a:lnTo>
                <a:lnTo>
                  <a:pt x="1207" y="1568"/>
                </a:lnTo>
                <a:lnTo>
                  <a:pt x="1226" y="1528"/>
                </a:lnTo>
                <a:lnTo>
                  <a:pt x="1238" y="1497"/>
                </a:lnTo>
                <a:lnTo>
                  <a:pt x="1267" y="1468"/>
                </a:lnTo>
                <a:lnTo>
                  <a:pt x="1276" y="1428"/>
                </a:lnTo>
                <a:lnTo>
                  <a:pt x="1276" y="1407"/>
                </a:lnTo>
                <a:lnTo>
                  <a:pt x="1276" y="1397"/>
                </a:lnTo>
                <a:lnTo>
                  <a:pt x="1267" y="1407"/>
                </a:lnTo>
                <a:lnTo>
                  <a:pt x="1238" y="1438"/>
                </a:lnTo>
                <a:lnTo>
                  <a:pt x="1207" y="1487"/>
                </a:lnTo>
                <a:lnTo>
                  <a:pt x="1186" y="1528"/>
                </a:lnTo>
                <a:lnTo>
                  <a:pt x="1176" y="1528"/>
                </a:lnTo>
                <a:lnTo>
                  <a:pt x="1157" y="1539"/>
                </a:lnTo>
                <a:lnTo>
                  <a:pt x="1126" y="1578"/>
                </a:lnTo>
                <a:lnTo>
                  <a:pt x="1117" y="1589"/>
                </a:lnTo>
                <a:lnTo>
                  <a:pt x="1077" y="1618"/>
                </a:lnTo>
                <a:lnTo>
                  <a:pt x="1055" y="1639"/>
                </a:lnTo>
                <a:lnTo>
                  <a:pt x="1046" y="1649"/>
                </a:lnTo>
                <a:lnTo>
                  <a:pt x="1015" y="1639"/>
                </a:lnTo>
                <a:lnTo>
                  <a:pt x="1025" y="1618"/>
                </a:lnTo>
                <a:lnTo>
                  <a:pt x="1046" y="1578"/>
                </a:lnTo>
                <a:lnTo>
                  <a:pt x="1077" y="1549"/>
                </a:lnTo>
                <a:lnTo>
                  <a:pt x="1077" y="1528"/>
                </a:lnTo>
                <a:lnTo>
                  <a:pt x="1086" y="1509"/>
                </a:lnTo>
                <a:lnTo>
                  <a:pt x="1105" y="1497"/>
                </a:lnTo>
                <a:lnTo>
                  <a:pt x="1126" y="1478"/>
                </a:lnTo>
                <a:lnTo>
                  <a:pt x="1146" y="1438"/>
                </a:lnTo>
                <a:lnTo>
                  <a:pt x="1167" y="1416"/>
                </a:lnTo>
                <a:lnTo>
                  <a:pt x="1197" y="1357"/>
                </a:lnTo>
                <a:lnTo>
                  <a:pt x="1207" y="1338"/>
                </a:lnTo>
                <a:lnTo>
                  <a:pt x="1207" y="1317"/>
                </a:lnTo>
                <a:lnTo>
                  <a:pt x="1247" y="1288"/>
                </a:lnTo>
                <a:lnTo>
                  <a:pt x="1257" y="1267"/>
                </a:lnTo>
                <a:lnTo>
                  <a:pt x="1267" y="1246"/>
                </a:lnTo>
                <a:lnTo>
                  <a:pt x="1276" y="1207"/>
                </a:lnTo>
                <a:lnTo>
                  <a:pt x="1297" y="1196"/>
                </a:lnTo>
                <a:lnTo>
                  <a:pt x="1297" y="1207"/>
                </a:lnTo>
                <a:lnTo>
                  <a:pt x="1316" y="1226"/>
                </a:lnTo>
                <a:lnTo>
                  <a:pt x="1347" y="1186"/>
                </a:lnTo>
                <a:lnTo>
                  <a:pt x="1378" y="1186"/>
                </a:lnTo>
                <a:lnTo>
                  <a:pt x="1397" y="1176"/>
                </a:lnTo>
                <a:lnTo>
                  <a:pt x="1409" y="1167"/>
                </a:lnTo>
                <a:lnTo>
                  <a:pt x="1387" y="1246"/>
                </a:lnTo>
                <a:lnTo>
                  <a:pt x="1458" y="1207"/>
                </a:lnTo>
                <a:lnTo>
                  <a:pt x="1468" y="1186"/>
                </a:lnTo>
                <a:lnTo>
                  <a:pt x="1478" y="1155"/>
                </a:lnTo>
                <a:lnTo>
                  <a:pt x="1499" y="1146"/>
                </a:lnTo>
                <a:lnTo>
                  <a:pt x="1529" y="1146"/>
                </a:lnTo>
                <a:lnTo>
                  <a:pt x="1539" y="1136"/>
                </a:lnTo>
                <a:lnTo>
                  <a:pt x="1579" y="1146"/>
                </a:lnTo>
                <a:lnTo>
                  <a:pt x="1599" y="1127"/>
                </a:lnTo>
                <a:lnTo>
                  <a:pt x="1648" y="1115"/>
                </a:lnTo>
                <a:lnTo>
                  <a:pt x="1679" y="1096"/>
                </a:lnTo>
                <a:lnTo>
                  <a:pt x="1710" y="1086"/>
                </a:lnTo>
                <a:lnTo>
                  <a:pt x="1741" y="1105"/>
                </a:lnTo>
                <a:lnTo>
                  <a:pt x="1760" y="1105"/>
                </a:lnTo>
                <a:lnTo>
                  <a:pt x="1790" y="1115"/>
                </a:lnTo>
                <a:lnTo>
                  <a:pt x="1831" y="1146"/>
                </a:lnTo>
                <a:lnTo>
                  <a:pt x="1850" y="1155"/>
                </a:lnTo>
                <a:lnTo>
                  <a:pt x="1871" y="1155"/>
                </a:lnTo>
                <a:lnTo>
                  <a:pt x="1890" y="1146"/>
                </a:lnTo>
                <a:lnTo>
                  <a:pt x="1890" y="1127"/>
                </a:lnTo>
                <a:lnTo>
                  <a:pt x="1890" y="1105"/>
                </a:lnTo>
                <a:lnTo>
                  <a:pt x="1911" y="1105"/>
                </a:lnTo>
                <a:lnTo>
                  <a:pt x="1931" y="1127"/>
                </a:lnTo>
                <a:lnTo>
                  <a:pt x="2032" y="1127"/>
                </a:lnTo>
                <a:lnTo>
                  <a:pt x="2051" y="1136"/>
                </a:lnTo>
                <a:lnTo>
                  <a:pt x="2042" y="1105"/>
                </a:lnTo>
                <a:lnTo>
                  <a:pt x="2021" y="1056"/>
                </a:lnTo>
                <a:lnTo>
                  <a:pt x="2002" y="1056"/>
                </a:lnTo>
                <a:lnTo>
                  <a:pt x="2002" y="1036"/>
                </a:lnTo>
                <a:lnTo>
                  <a:pt x="2002" y="975"/>
                </a:lnTo>
                <a:lnTo>
                  <a:pt x="1971" y="956"/>
                </a:lnTo>
                <a:lnTo>
                  <a:pt x="1942" y="965"/>
                </a:lnTo>
                <a:lnTo>
                  <a:pt x="1911" y="965"/>
                </a:lnTo>
                <a:lnTo>
                  <a:pt x="1890" y="944"/>
                </a:lnTo>
                <a:lnTo>
                  <a:pt x="1861" y="956"/>
                </a:lnTo>
                <a:lnTo>
                  <a:pt x="1821" y="956"/>
                </a:lnTo>
                <a:lnTo>
                  <a:pt x="1790" y="935"/>
                </a:lnTo>
                <a:lnTo>
                  <a:pt x="1800" y="925"/>
                </a:lnTo>
                <a:lnTo>
                  <a:pt x="1790" y="854"/>
                </a:lnTo>
                <a:lnTo>
                  <a:pt x="1769" y="844"/>
                </a:lnTo>
                <a:lnTo>
                  <a:pt x="1719" y="866"/>
                </a:lnTo>
                <a:lnTo>
                  <a:pt x="1660" y="875"/>
                </a:lnTo>
                <a:lnTo>
                  <a:pt x="1589" y="875"/>
                </a:lnTo>
                <a:lnTo>
                  <a:pt x="1558" y="885"/>
                </a:lnTo>
                <a:lnTo>
                  <a:pt x="1529" y="885"/>
                </a:lnTo>
                <a:lnTo>
                  <a:pt x="1508" y="894"/>
                </a:lnTo>
                <a:lnTo>
                  <a:pt x="1418" y="956"/>
                </a:lnTo>
                <a:lnTo>
                  <a:pt x="1409" y="965"/>
                </a:lnTo>
                <a:lnTo>
                  <a:pt x="1347" y="965"/>
                </a:lnTo>
                <a:lnTo>
                  <a:pt x="1316" y="944"/>
                </a:lnTo>
                <a:lnTo>
                  <a:pt x="1288" y="935"/>
                </a:lnTo>
                <a:lnTo>
                  <a:pt x="1257" y="944"/>
                </a:lnTo>
                <a:lnTo>
                  <a:pt x="1207" y="935"/>
                </a:lnTo>
                <a:lnTo>
                  <a:pt x="1136" y="814"/>
                </a:lnTo>
                <a:lnTo>
                  <a:pt x="1055" y="785"/>
                </a:lnTo>
                <a:lnTo>
                  <a:pt x="1006" y="795"/>
                </a:lnTo>
                <a:lnTo>
                  <a:pt x="1015" y="773"/>
                </a:lnTo>
                <a:lnTo>
                  <a:pt x="956" y="804"/>
                </a:lnTo>
                <a:lnTo>
                  <a:pt x="944" y="814"/>
                </a:lnTo>
                <a:lnTo>
                  <a:pt x="925" y="823"/>
                </a:lnTo>
                <a:lnTo>
                  <a:pt x="935" y="804"/>
                </a:lnTo>
                <a:lnTo>
                  <a:pt x="944" y="764"/>
                </a:lnTo>
                <a:lnTo>
                  <a:pt x="944" y="745"/>
                </a:lnTo>
                <a:lnTo>
                  <a:pt x="956" y="733"/>
                </a:lnTo>
                <a:lnTo>
                  <a:pt x="965" y="714"/>
                </a:lnTo>
                <a:lnTo>
                  <a:pt x="965" y="704"/>
                </a:lnTo>
                <a:lnTo>
                  <a:pt x="1036" y="652"/>
                </a:lnTo>
                <a:lnTo>
                  <a:pt x="1046" y="643"/>
                </a:lnTo>
                <a:lnTo>
                  <a:pt x="1055" y="624"/>
                </a:lnTo>
                <a:lnTo>
                  <a:pt x="1077" y="614"/>
                </a:lnTo>
                <a:lnTo>
                  <a:pt x="1117" y="603"/>
                </a:lnTo>
                <a:lnTo>
                  <a:pt x="1126" y="583"/>
                </a:lnTo>
                <a:lnTo>
                  <a:pt x="1077" y="583"/>
                </a:lnTo>
                <a:lnTo>
                  <a:pt x="1006" y="593"/>
                </a:lnTo>
                <a:lnTo>
                  <a:pt x="956" y="603"/>
                </a:lnTo>
                <a:lnTo>
                  <a:pt x="935" y="633"/>
                </a:lnTo>
                <a:lnTo>
                  <a:pt x="915" y="652"/>
                </a:lnTo>
                <a:lnTo>
                  <a:pt x="885" y="664"/>
                </a:lnTo>
                <a:lnTo>
                  <a:pt x="844" y="693"/>
                </a:lnTo>
                <a:lnTo>
                  <a:pt x="844" y="704"/>
                </a:lnTo>
                <a:lnTo>
                  <a:pt x="825" y="733"/>
                </a:lnTo>
                <a:lnTo>
                  <a:pt x="785" y="745"/>
                </a:lnTo>
                <a:lnTo>
                  <a:pt x="773" y="754"/>
                </a:lnTo>
                <a:lnTo>
                  <a:pt x="754" y="764"/>
                </a:lnTo>
                <a:lnTo>
                  <a:pt x="693" y="804"/>
                </a:lnTo>
                <a:lnTo>
                  <a:pt x="654" y="814"/>
                </a:lnTo>
                <a:lnTo>
                  <a:pt x="583" y="814"/>
                </a:lnTo>
                <a:lnTo>
                  <a:pt x="543" y="844"/>
                </a:lnTo>
                <a:lnTo>
                  <a:pt x="493" y="875"/>
                </a:lnTo>
                <a:lnTo>
                  <a:pt x="472" y="875"/>
                </a:lnTo>
                <a:lnTo>
                  <a:pt x="432" y="885"/>
                </a:lnTo>
                <a:lnTo>
                  <a:pt x="391" y="866"/>
                </a:lnTo>
                <a:lnTo>
                  <a:pt x="372" y="854"/>
                </a:lnTo>
                <a:lnTo>
                  <a:pt x="292" y="875"/>
                </a:lnTo>
                <a:lnTo>
                  <a:pt x="301" y="866"/>
                </a:lnTo>
                <a:lnTo>
                  <a:pt x="322" y="814"/>
                </a:lnTo>
                <a:lnTo>
                  <a:pt x="341" y="785"/>
                </a:lnTo>
                <a:lnTo>
                  <a:pt x="351" y="764"/>
                </a:lnTo>
                <a:lnTo>
                  <a:pt x="328" y="748"/>
                </a:lnTo>
                <a:lnTo>
                  <a:pt x="301" y="745"/>
                </a:lnTo>
                <a:lnTo>
                  <a:pt x="242" y="764"/>
                </a:lnTo>
                <a:lnTo>
                  <a:pt x="180" y="795"/>
                </a:lnTo>
                <a:lnTo>
                  <a:pt x="128" y="808"/>
                </a:lnTo>
                <a:lnTo>
                  <a:pt x="80" y="818"/>
                </a:lnTo>
                <a:lnTo>
                  <a:pt x="59" y="823"/>
                </a:lnTo>
                <a:lnTo>
                  <a:pt x="40" y="823"/>
                </a:lnTo>
                <a:lnTo>
                  <a:pt x="40" y="804"/>
                </a:lnTo>
                <a:lnTo>
                  <a:pt x="0" y="785"/>
                </a:lnTo>
                <a:close/>
              </a:path>
            </a:pathLst>
          </a:custGeom>
          <a:solidFill>
            <a:srgbClr val="3366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904" name="Google Shape;904;p3"/>
          <p:cNvSpPr/>
          <p:nvPr/>
        </p:nvSpPr>
        <p:spPr>
          <a:xfrm>
            <a:off x="1403748" y="536972"/>
            <a:ext cx="4855369" cy="3914775"/>
          </a:xfrm>
          <a:custGeom>
            <a:rect b="b" l="l" r="r" t="t"/>
            <a:pathLst>
              <a:path extrusionOk="0" h="2804" w="3481">
                <a:moveTo>
                  <a:pt x="0" y="785"/>
                </a:moveTo>
                <a:lnTo>
                  <a:pt x="109" y="714"/>
                </a:lnTo>
                <a:lnTo>
                  <a:pt x="161" y="683"/>
                </a:lnTo>
                <a:lnTo>
                  <a:pt x="190" y="643"/>
                </a:lnTo>
                <a:lnTo>
                  <a:pt x="211" y="614"/>
                </a:lnTo>
                <a:lnTo>
                  <a:pt x="261" y="583"/>
                </a:lnTo>
                <a:lnTo>
                  <a:pt x="301" y="543"/>
                </a:lnTo>
                <a:lnTo>
                  <a:pt x="341" y="503"/>
                </a:lnTo>
                <a:lnTo>
                  <a:pt x="361" y="493"/>
                </a:lnTo>
                <a:lnTo>
                  <a:pt x="382" y="482"/>
                </a:lnTo>
                <a:lnTo>
                  <a:pt x="412" y="472"/>
                </a:lnTo>
                <a:lnTo>
                  <a:pt x="462" y="462"/>
                </a:lnTo>
                <a:lnTo>
                  <a:pt x="553" y="432"/>
                </a:lnTo>
                <a:lnTo>
                  <a:pt x="602" y="413"/>
                </a:lnTo>
                <a:lnTo>
                  <a:pt x="633" y="403"/>
                </a:lnTo>
                <a:lnTo>
                  <a:pt x="643" y="391"/>
                </a:lnTo>
                <a:lnTo>
                  <a:pt x="664" y="382"/>
                </a:lnTo>
                <a:lnTo>
                  <a:pt x="674" y="372"/>
                </a:lnTo>
                <a:lnTo>
                  <a:pt x="704" y="342"/>
                </a:lnTo>
                <a:lnTo>
                  <a:pt x="723" y="322"/>
                </a:lnTo>
                <a:lnTo>
                  <a:pt x="754" y="292"/>
                </a:lnTo>
                <a:lnTo>
                  <a:pt x="764" y="261"/>
                </a:lnTo>
                <a:lnTo>
                  <a:pt x="773" y="230"/>
                </a:lnTo>
                <a:lnTo>
                  <a:pt x="773" y="201"/>
                </a:lnTo>
                <a:lnTo>
                  <a:pt x="785" y="192"/>
                </a:lnTo>
                <a:lnTo>
                  <a:pt x="854" y="171"/>
                </a:lnTo>
                <a:lnTo>
                  <a:pt x="875" y="171"/>
                </a:lnTo>
                <a:lnTo>
                  <a:pt x="865" y="201"/>
                </a:lnTo>
                <a:lnTo>
                  <a:pt x="854" y="221"/>
                </a:lnTo>
                <a:lnTo>
                  <a:pt x="854" y="242"/>
                </a:lnTo>
                <a:lnTo>
                  <a:pt x="885" y="230"/>
                </a:lnTo>
                <a:lnTo>
                  <a:pt x="906" y="192"/>
                </a:lnTo>
                <a:lnTo>
                  <a:pt x="915" y="180"/>
                </a:lnTo>
                <a:lnTo>
                  <a:pt x="925" y="152"/>
                </a:lnTo>
                <a:lnTo>
                  <a:pt x="935" y="130"/>
                </a:lnTo>
                <a:lnTo>
                  <a:pt x="935" y="111"/>
                </a:lnTo>
                <a:lnTo>
                  <a:pt x="944" y="100"/>
                </a:lnTo>
                <a:lnTo>
                  <a:pt x="965" y="71"/>
                </a:lnTo>
                <a:lnTo>
                  <a:pt x="986" y="71"/>
                </a:lnTo>
                <a:lnTo>
                  <a:pt x="996" y="100"/>
                </a:lnTo>
                <a:lnTo>
                  <a:pt x="975" y="130"/>
                </a:lnTo>
                <a:lnTo>
                  <a:pt x="965" y="152"/>
                </a:lnTo>
                <a:lnTo>
                  <a:pt x="956" y="171"/>
                </a:lnTo>
                <a:lnTo>
                  <a:pt x="986" y="171"/>
                </a:lnTo>
                <a:lnTo>
                  <a:pt x="1006" y="161"/>
                </a:lnTo>
                <a:lnTo>
                  <a:pt x="1015" y="140"/>
                </a:lnTo>
                <a:lnTo>
                  <a:pt x="1036" y="111"/>
                </a:lnTo>
                <a:lnTo>
                  <a:pt x="1036" y="90"/>
                </a:lnTo>
                <a:lnTo>
                  <a:pt x="1015" y="80"/>
                </a:lnTo>
                <a:lnTo>
                  <a:pt x="996" y="50"/>
                </a:lnTo>
                <a:lnTo>
                  <a:pt x="1015" y="31"/>
                </a:lnTo>
                <a:lnTo>
                  <a:pt x="1036" y="9"/>
                </a:lnTo>
                <a:lnTo>
                  <a:pt x="1055" y="0"/>
                </a:lnTo>
                <a:lnTo>
                  <a:pt x="1117" y="19"/>
                </a:lnTo>
                <a:lnTo>
                  <a:pt x="1176" y="50"/>
                </a:lnTo>
                <a:lnTo>
                  <a:pt x="1207" y="80"/>
                </a:lnTo>
                <a:lnTo>
                  <a:pt x="1226" y="90"/>
                </a:lnTo>
                <a:lnTo>
                  <a:pt x="1297" y="90"/>
                </a:lnTo>
                <a:lnTo>
                  <a:pt x="1307" y="80"/>
                </a:lnTo>
                <a:lnTo>
                  <a:pt x="1328" y="90"/>
                </a:lnTo>
                <a:lnTo>
                  <a:pt x="1338" y="100"/>
                </a:lnTo>
                <a:lnTo>
                  <a:pt x="1368" y="100"/>
                </a:lnTo>
                <a:lnTo>
                  <a:pt x="1418" y="90"/>
                </a:lnTo>
                <a:lnTo>
                  <a:pt x="1418" y="100"/>
                </a:lnTo>
                <a:lnTo>
                  <a:pt x="1428" y="121"/>
                </a:lnTo>
                <a:lnTo>
                  <a:pt x="1437" y="111"/>
                </a:lnTo>
                <a:lnTo>
                  <a:pt x="1458" y="111"/>
                </a:lnTo>
                <a:lnTo>
                  <a:pt x="1478" y="140"/>
                </a:lnTo>
                <a:lnTo>
                  <a:pt x="1499" y="201"/>
                </a:lnTo>
                <a:lnTo>
                  <a:pt x="1508" y="261"/>
                </a:lnTo>
                <a:lnTo>
                  <a:pt x="1529" y="322"/>
                </a:lnTo>
                <a:lnTo>
                  <a:pt x="1539" y="351"/>
                </a:lnTo>
                <a:lnTo>
                  <a:pt x="1558" y="363"/>
                </a:lnTo>
                <a:lnTo>
                  <a:pt x="1599" y="391"/>
                </a:lnTo>
                <a:lnTo>
                  <a:pt x="1629" y="413"/>
                </a:lnTo>
                <a:lnTo>
                  <a:pt x="1660" y="413"/>
                </a:lnTo>
                <a:lnTo>
                  <a:pt x="1679" y="403"/>
                </a:lnTo>
                <a:lnTo>
                  <a:pt x="1741" y="403"/>
                </a:lnTo>
                <a:lnTo>
                  <a:pt x="1821" y="413"/>
                </a:lnTo>
                <a:lnTo>
                  <a:pt x="1831" y="422"/>
                </a:lnTo>
                <a:lnTo>
                  <a:pt x="1821" y="441"/>
                </a:lnTo>
                <a:lnTo>
                  <a:pt x="1831" y="472"/>
                </a:lnTo>
                <a:lnTo>
                  <a:pt x="1810" y="482"/>
                </a:lnTo>
                <a:lnTo>
                  <a:pt x="1800" y="522"/>
                </a:lnTo>
                <a:lnTo>
                  <a:pt x="1800" y="533"/>
                </a:lnTo>
                <a:lnTo>
                  <a:pt x="1840" y="583"/>
                </a:lnTo>
                <a:lnTo>
                  <a:pt x="1871" y="614"/>
                </a:lnTo>
                <a:lnTo>
                  <a:pt x="1890" y="624"/>
                </a:lnTo>
                <a:lnTo>
                  <a:pt x="1900" y="643"/>
                </a:lnTo>
                <a:lnTo>
                  <a:pt x="1881" y="683"/>
                </a:lnTo>
                <a:lnTo>
                  <a:pt x="1871" y="714"/>
                </a:lnTo>
                <a:lnTo>
                  <a:pt x="1871" y="754"/>
                </a:lnTo>
                <a:lnTo>
                  <a:pt x="1871" y="764"/>
                </a:lnTo>
                <a:lnTo>
                  <a:pt x="1890" y="773"/>
                </a:lnTo>
                <a:lnTo>
                  <a:pt x="1931" y="773"/>
                </a:lnTo>
                <a:lnTo>
                  <a:pt x="1961" y="804"/>
                </a:lnTo>
                <a:lnTo>
                  <a:pt x="1961" y="814"/>
                </a:lnTo>
                <a:lnTo>
                  <a:pt x="1942" y="823"/>
                </a:lnTo>
                <a:lnTo>
                  <a:pt x="1911" y="844"/>
                </a:lnTo>
                <a:lnTo>
                  <a:pt x="1931" y="866"/>
                </a:lnTo>
                <a:lnTo>
                  <a:pt x="1942" y="875"/>
                </a:lnTo>
                <a:lnTo>
                  <a:pt x="1931" y="885"/>
                </a:lnTo>
                <a:lnTo>
                  <a:pt x="1921" y="904"/>
                </a:lnTo>
                <a:lnTo>
                  <a:pt x="1921" y="935"/>
                </a:lnTo>
                <a:lnTo>
                  <a:pt x="1931" y="944"/>
                </a:lnTo>
                <a:lnTo>
                  <a:pt x="1952" y="935"/>
                </a:lnTo>
                <a:lnTo>
                  <a:pt x="2032" y="935"/>
                </a:lnTo>
                <a:lnTo>
                  <a:pt x="2051" y="965"/>
                </a:lnTo>
                <a:lnTo>
                  <a:pt x="2042" y="985"/>
                </a:lnTo>
                <a:lnTo>
                  <a:pt x="2061" y="994"/>
                </a:lnTo>
                <a:lnTo>
                  <a:pt x="2092" y="1015"/>
                </a:lnTo>
                <a:lnTo>
                  <a:pt x="2263" y="1036"/>
                </a:lnTo>
                <a:lnTo>
                  <a:pt x="2343" y="1046"/>
                </a:lnTo>
                <a:lnTo>
                  <a:pt x="2483" y="1046"/>
                </a:lnTo>
                <a:lnTo>
                  <a:pt x="2585" y="1065"/>
                </a:lnTo>
                <a:lnTo>
                  <a:pt x="2625" y="1065"/>
                </a:lnTo>
                <a:lnTo>
                  <a:pt x="2656" y="1075"/>
                </a:lnTo>
                <a:lnTo>
                  <a:pt x="2675" y="1086"/>
                </a:lnTo>
                <a:lnTo>
                  <a:pt x="2696" y="1096"/>
                </a:lnTo>
                <a:lnTo>
                  <a:pt x="2715" y="1105"/>
                </a:lnTo>
                <a:lnTo>
                  <a:pt x="2737" y="1105"/>
                </a:lnTo>
                <a:lnTo>
                  <a:pt x="2756" y="1096"/>
                </a:lnTo>
                <a:lnTo>
                  <a:pt x="2796" y="1096"/>
                </a:lnTo>
                <a:lnTo>
                  <a:pt x="2806" y="1115"/>
                </a:lnTo>
                <a:lnTo>
                  <a:pt x="2827" y="1115"/>
                </a:lnTo>
                <a:lnTo>
                  <a:pt x="2877" y="1127"/>
                </a:lnTo>
                <a:lnTo>
                  <a:pt x="2896" y="1115"/>
                </a:lnTo>
                <a:lnTo>
                  <a:pt x="2907" y="1136"/>
                </a:lnTo>
                <a:lnTo>
                  <a:pt x="2927" y="1146"/>
                </a:lnTo>
                <a:lnTo>
                  <a:pt x="2927" y="1155"/>
                </a:lnTo>
                <a:lnTo>
                  <a:pt x="2936" y="1196"/>
                </a:lnTo>
                <a:lnTo>
                  <a:pt x="2957" y="1226"/>
                </a:lnTo>
                <a:lnTo>
                  <a:pt x="2998" y="1246"/>
                </a:lnTo>
                <a:lnTo>
                  <a:pt x="2988" y="1276"/>
                </a:lnTo>
                <a:lnTo>
                  <a:pt x="3007" y="1288"/>
                </a:lnTo>
                <a:lnTo>
                  <a:pt x="3028" y="1317"/>
                </a:lnTo>
                <a:lnTo>
                  <a:pt x="3057" y="1297"/>
                </a:lnTo>
                <a:lnTo>
                  <a:pt x="3097" y="1307"/>
                </a:lnTo>
                <a:lnTo>
                  <a:pt x="3069" y="1326"/>
                </a:lnTo>
                <a:lnTo>
                  <a:pt x="3057" y="1347"/>
                </a:lnTo>
                <a:lnTo>
                  <a:pt x="3078" y="1357"/>
                </a:lnTo>
                <a:lnTo>
                  <a:pt x="3088" y="1366"/>
                </a:lnTo>
                <a:lnTo>
                  <a:pt x="3107" y="1388"/>
                </a:lnTo>
                <a:lnTo>
                  <a:pt x="3107" y="1407"/>
                </a:lnTo>
                <a:lnTo>
                  <a:pt x="3119" y="1428"/>
                </a:lnTo>
                <a:lnTo>
                  <a:pt x="3128" y="1447"/>
                </a:lnTo>
                <a:lnTo>
                  <a:pt x="3149" y="1459"/>
                </a:lnTo>
                <a:lnTo>
                  <a:pt x="3168" y="1468"/>
                </a:lnTo>
                <a:lnTo>
                  <a:pt x="3168" y="1478"/>
                </a:lnTo>
                <a:lnTo>
                  <a:pt x="3188" y="1518"/>
                </a:lnTo>
                <a:lnTo>
                  <a:pt x="3168" y="1539"/>
                </a:lnTo>
                <a:lnTo>
                  <a:pt x="3149" y="1528"/>
                </a:lnTo>
                <a:lnTo>
                  <a:pt x="3128" y="1497"/>
                </a:lnTo>
                <a:lnTo>
                  <a:pt x="3119" y="1509"/>
                </a:lnTo>
                <a:lnTo>
                  <a:pt x="3107" y="1528"/>
                </a:lnTo>
                <a:lnTo>
                  <a:pt x="3128" y="1558"/>
                </a:lnTo>
                <a:lnTo>
                  <a:pt x="3119" y="1589"/>
                </a:lnTo>
                <a:lnTo>
                  <a:pt x="3128" y="1608"/>
                </a:lnTo>
                <a:lnTo>
                  <a:pt x="3078" y="1639"/>
                </a:lnTo>
                <a:lnTo>
                  <a:pt x="3017" y="1608"/>
                </a:lnTo>
                <a:lnTo>
                  <a:pt x="2957" y="1599"/>
                </a:lnTo>
                <a:lnTo>
                  <a:pt x="2936" y="1568"/>
                </a:lnTo>
                <a:lnTo>
                  <a:pt x="2927" y="1578"/>
                </a:lnTo>
                <a:lnTo>
                  <a:pt x="2886" y="1589"/>
                </a:lnTo>
                <a:lnTo>
                  <a:pt x="2896" y="1568"/>
                </a:lnTo>
                <a:lnTo>
                  <a:pt x="2886" y="1539"/>
                </a:lnTo>
                <a:lnTo>
                  <a:pt x="2867" y="1539"/>
                </a:lnTo>
                <a:lnTo>
                  <a:pt x="2856" y="1509"/>
                </a:lnTo>
                <a:lnTo>
                  <a:pt x="2836" y="1487"/>
                </a:lnTo>
                <a:lnTo>
                  <a:pt x="2815" y="1468"/>
                </a:lnTo>
                <a:lnTo>
                  <a:pt x="2796" y="1468"/>
                </a:lnTo>
                <a:lnTo>
                  <a:pt x="2786" y="1438"/>
                </a:lnTo>
                <a:lnTo>
                  <a:pt x="2765" y="1416"/>
                </a:lnTo>
                <a:lnTo>
                  <a:pt x="2777" y="1378"/>
                </a:lnTo>
                <a:lnTo>
                  <a:pt x="2737" y="1388"/>
                </a:lnTo>
                <a:lnTo>
                  <a:pt x="2696" y="1378"/>
                </a:lnTo>
                <a:lnTo>
                  <a:pt x="2685" y="1397"/>
                </a:lnTo>
                <a:lnTo>
                  <a:pt x="2685" y="1416"/>
                </a:lnTo>
                <a:lnTo>
                  <a:pt x="2706" y="1416"/>
                </a:lnTo>
                <a:lnTo>
                  <a:pt x="2725" y="1468"/>
                </a:lnTo>
                <a:lnTo>
                  <a:pt x="2756" y="1497"/>
                </a:lnTo>
                <a:lnTo>
                  <a:pt x="2777" y="1539"/>
                </a:lnTo>
                <a:lnTo>
                  <a:pt x="2777" y="1549"/>
                </a:lnTo>
                <a:lnTo>
                  <a:pt x="2796" y="1578"/>
                </a:lnTo>
                <a:lnTo>
                  <a:pt x="2786" y="1639"/>
                </a:lnTo>
                <a:lnTo>
                  <a:pt x="2765" y="1679"/>
                </a:lnTo>
                <a:lnTo>
                  <a:pt x="2725" y="1729"/>
                </a:lnTo>
                <a:lnTo>
                  <a:pt x="2715" y="1760"/>
                </a:lnTo>
                <a:lnTo>
                  <a:pt x="2715" y="1779"/>
                </a:lnTo>
                <a:lnTo>
                  <a:pt x="2696" y="1800"/>
                </a:lnTo>
                <a:lnTo>
                  <a:pt x="2685" y="1819"/>
                </a:lnTo>
                <a:lnTo>
                  <a:pt x="2675" y="1891"/>
                </a:lnTo>
                <a:lnTo>
                  <a:pt x="2696" y="2011"/>
                </a:lnTo>
                <a:lnTo>
                  <a:pt x="2706" y="2052"/>
                </a:lnTo>
                <a:lnTo>
                  <a:pt x="2685" y="2102"/>
                </a:lnTo>
                <a:lnTo>
                  <a:pt x="2666" y="2121"/>
                </a:lnTo>
                <a:lnTo>
                  <a:pt x="2644" y="2132"/>
                </a:lnTo>
                <a:lnTo>
                  <a:pt x="2635" y="2142"/>
                </a:lnTo>
                <a:lnTo>
                  <a:pt x="2604" y="2171"/>
                </a:lnTo>
                <a:lnTo>
                  <a:pt x="2595" y="2182"/>
                </a:lnTo>
                <a:lnTo>
                  <a:pt x="2545" y="2201"/>
                </a:lnTo>
                <a:lnTo>
                  <a:pt x="2514" y="2272"/>
                </a:lnTo>
                <a:lnTo>
                  <a:pt x="2514" y="2322"/>
                </a:lnTo>
                <a:lnTo>
                  <a:pt x="2495" y="2363"/>
                </a:lnTo>
                <a:lnTo>
                  <a:pt x="2495" y="2372"/>
                </a:lnTo>
                <a:lnTo>
                  <a:pt x="2495" y="2393"/>
                </a:lnTo>
                <a:lnTo>
                  <a:pt x="2495" y="2413"/>
                </a:lnTo>
                <a:lnTo>
                  <a:pt x="2514" y="2413"/>
                </a:lnTo>
                <a:lnTo>
                  <a:pt x="2535" y="2422"/>
                </a:lnTo>
                <a:lnTo>
                  <a:pt x="2535" y="2453"/>
                </a:lnTo>
                <a:lnTo>
                  <a:pt x="2514" y="2462"/>
                </a:lnTo>
                <a:lnTo>
                  <a:pt x="2495" y="2474"/>
                </a:lnTo>
                <a:lnTo>
                  <a:pt x="2383" y="2474"/>
                </a:lnTo>
                <a:lnTo>
                  <a:pt x="2364" y="2493"/>
                </a:lnTo>
                <a:lnTo>
                  <a:pt x="2353" y="2514"/>
                </a:lnTo>
                <a:lnTo>
                  <a:pt x="2353" y="2524"/>
                </a:lnTo>
                <a:lnTo>
                  <a:pt x="2353" y="2543"/>
                </a:lnTo>
                <a:lnTo>
                  <a:pt x="2353" y="2564"/>
                </a:lnTo>
                <a:lnTo>
                  <a:pt x="2383" y="2583"/>
                </a:lnTo>
                <a:lnTo>
                  <a:pt x="2504" y="2583"/>
                </a:lnTo>
                <a:lnTo>
                  <a:pt x="2514" y="2574"/>
                </a:lnTo>
                <a:lnTo>
                  <a:pt x="2535" y="2553"/>
                </a:lnTo>
                <a:lnTo>
                  <a:pt x="2585" y="2514"/>
                </a:lnTo>
                <a:lnTo>
                  <a:pt x="2644" y="2493"/>
                </a:lnTo>
                <a:lnTo>
                  <a:pt x="2685" y="2493"/>
                </a:lnTo>
                <a:lnTo>
                  <a:pt x="2696" y="2453"/>
                </a:lnTo>
                <a:lnTo>
                  <a:pt x="2737" y="2393"/>
                </a:lnTo>
                <a:lnTo>
                  <a:pt x="2765" y="2353"/>
                </a:lnTo>
                <a:lnTo>
                  <a:pt x="2777" y="2353"/>
                </a:lnTo>
                <a:lnTo>
                  <a:pt x="2827" y="2332"/>
                </a:lnTo>
                <a:lnTo>
                  <a:pt x="2877" y="2332"/>
                </a:lnTo>
                <a:lnTo>
                  <a:pt x="2948" y="2322"/>
                </a:lnTo>
                <a:lnTo>
                  <a:pt x="2957" y="2322"/>
                </a:lnTo>
                <a:lnTo>
                  <a:pt x="2998" y="2332"/>
                </a:lnTo>
                <a:lnTo>
                  <a:pt x="3038" y="2353"/>
                </a:lnTo>
                <a:lnTo>
                  <a:pt x="3069" y="2342"/>
                </a:lnTo>
                <a:lnTo>
                  <a:pt x="3069" y="2332"/>
                </a:lnTo>
                <a:lnTo>
                  <a:pt x="3088" y="2322"/>
                </a:lnTo>
                <a:lnTo>
                  <a:pt x="3097" y="2303"/>
                </a:lnTo>
                <a:lnTo>
                  <a:pt x="3107" y="2282"/>
                </a:lnTo>
                <a:lnTo>
                  <a:pt x="3107" y="2272"/>
                </a:lnTo>
                <a:lnTo>
                  <a:pt x="3149" y="2251"/>
                </a:lnTo>
                <a:lnTo>
                  <a:pt x="3168" y="2242"/>
                </a:lnTo>
                <a:lnTo>
                  <a:pt x="3289" y="2242"/>
                </a:lnTo>
                <a:lnTo>
                  <a:pt x="3320" y="2223"/>
                </a:lnTo>
                <a:lnTo>
                  <a:pt x="3349" y="2223"/>
                </a:lnTo>
                <a:lnTo>
                  <a:pt x="3370" y="2211"/>
                </a:lnTo>
                <a:lnTo>
                  <a:pt x="3380" y="2192"/>
                </a:lnTo>
                <a:lnTo>
                  <a:pt x="3401" y="2182"/>
                </a:lnTo>
                <a:lnTo>
                  <a:pt x="3420" y="2192"/>
                </a:lnTo>
                <a:lnTo>
                  <a:pt x="3451" y="2192"/>
                </a:lnTo>
                <a:lnTo>
                  <a:pt x="3470" y="2201"/>
                </a:lnTo>
                <a:lnTo>
                  <a:pt x="3481" y="2211"/>
                </a:lnTo>
                <a:lnTo>
                  <a:pt x="3481" y="2223"/>
                </a:lnTo>
                <a:lnTo>
                  <a:pt x="3470" y="2251"/>
                </a:lnTo>
                <a:lnTo>
                  <a:pt x="3429" y="2272"/>
                </a:lnTo>
                <a:lnTo>
                  <a:pt x="3401" y="2303"/>
                </a:lnTo>
                <a:lnTo>
                  <a:pt x="3358" y="2332"/>
                </a:lnTo>
                <a:lnTo>
                  <a:pt x="3330" y="2382"/>
                </a:lnTo>
                <a:lnTo>
                  <a:pt x="3308" y="2413"/>
                </a:lnTo>
                <a:lnTo>
                  <a:pt x="3299" y="2422"/>
                </a:lnTo>
                <a:lnTo>
                  <a:pt x="3259" y="2453"/>
                </a:lnTo>
                <a:lnTo>
                  <a:pt x="3218" y="2474"/>
                </a:lnTo>
                <a:lnTo>
                  <a:pt x="3199" y="2484"/>
                </a:lnTo>
                <a:lnTo>
                  <a:pt x="3149" y="2514"/>
                </a:lnTo>
                <a:lnTo>
                  <a:pt x="3128" y="2524"/>
                </a:lnTo>
                <a:lnTo>
                  <a:pt x="3088" y="2534"/>
                </a:lnTo>
                <a:lnTo>
                  <a:pt x="3028" y="2574"/>
                </a:lnTo>
                <a:lnTo>
                  <a:pt x="2988" y="2593"/>
                </a:lnTo>
                <a:lnTo>
                  <a:pt x="2957" y="2605"/>
                </a:lnTo>
                <a:lnTo>
                  <a:pt x="2948" y="2624"/>
                </a:lnTo>
                <a:lnTo>
                  <a:pt x="2917" y="2645"/>
                </a:lnTo>
                <a:lnTo>
                  <a:pt x="2867" y="2654"/>
                </a:lnTo>
                <a:lnTo>
                  <a:pt x="2856" y="2664"/>
                </a:lnTo>
                <a:lnTo>
                  <a:pt x="2827" y="2685"/>
                </a:lnTo>
                <a:lnTo>
                  <a:pt x="2796" y="2714"/>
                </a:lnTo>
                <a:lnTo>
                  <a:pt x="2786" y="2725"/>
                </a:lnTo>
                <a:lnTo>
                  <a:pt x="2765" y="2754"/>
                </a:lnTo>
                <a:lnTo>
                  <a:pt x="2746" y="2764"/>
                </a:lnTo>
                <a:lnTo>
                  <a:pt x="2635" y="2764"/>
                </a:lnTo>
                <a:lnTo>
                  <a:pt x="2585" y="2775"/>
                </a:lnTo>
                <a:lnTo>
                  <a:pt x="2554" y="2785"/>
                </a:lnTo>
                <a:lnTo>
                  <a:pt x="2545" y="2804"/>
                </a:lnTo>
                <a:lnTo>
                  <a:pt x="2514" y="2804"/>
                </a:lnTo>
                <a:lnTo>
                  <a:pt x="2474" y="2795"/>
                </a:lnTo>
                <a:lnTo>
                  <a:pt x="2405" y="2795"/>
                </a:lnTo>
                <a:lnTo>
                  <a:pt x="2433" y="2775"/>
                </a:lnTo>
                <a:lnTo>
                  <a:pt x="2454" y="2775"/>
                </a:lnTo>
                <a:lnTo>
                  <a:pt x="2445" y="2754"/>
                </a:lnTo>
                <a:lnTo>
                  <a:pt x="2374" y="2754"/>
                </a:lnTo>
                <a:lnTo>
                  <a:pt x="2364" y="2735"/>
                </a:lnTo>
                <a:lnTo>
                  <a:pt x="2353" y="2735"/>
                </a:lnTo>
                <a:lnTo>
                  <a:pt x="2334" y="2725"/>
                </a:lnTo>
                <a:lnTo>
                  <a:pt x="2312" y="2714"/>
                </a:lnTo>
                <a:lnTo>
                  <a:pt x="2263" y="2714"/>
                </a:lnTo>
                <a:lnTo>
                  <a:pt x="2253" y="2695"/>
                </a:lnTo>
                <a:lnTo>
                  <a:pt x="2253" y="2674"/>
                </a:lnTo>
                <a:lnTo>
                  <a:pt x="2263" y="2664"/>
                </a:lnTo>
                <a:lnTo>
                  <a:pt x="2284" y="2624"/>
                </a:lnTo>
                <a:lnTo>
                  <a:pt x="2303" y="2614"/>
                </a:lnTo>
                <a:lnTo>
                  <a:pt x="2324" y="2593"/>
                </a:lnTo>
                <a:lnTo>
                  <a:pt x="2324" y="2574"/>
                </a:lnTo>
                <a:lnTo>
                  <a:pt x="2334" y="2543"/>
                </a:lnTo>
                <a:lnTo>
                  <a:pt x="2334" y="2524"/>
                </a:lnTo>
                <a:lnTo>
                  <a:pt x="2334" y="2484"/>
                </a:lnTo>
                <a:lnTo>
                  <a:pt x="2353" y="2474"/>
                </a:lnTo>
                <a:lnTo>
                  <a:pt x="2374" y="2453"/>
                </a:lnTo>
                <a:lnTo>
                  <a:pt x="2393" y="2453"/>
                </a:lnTo>
                <a:lnTo>
                  <a:pt x="2405" y="2422"/>
                </a:lnTo>
                <a:lnTo>
                  <a:pt x="2405" y="2403"/>
                </a:lnTo>
                <a:lnTo>
                  <a:pt x="2424" y="2393"/>
                </a:lnTo>
                <a:lnTo>
                  <a:pt x="2424" y="2353"/>
                </a:lnTo>
                <a:lnTo>
                  <a:pt x="2433" y="2342"/>
                </a:lnTo>
                <a:lnTo>
                  <a:pt x="2445" y="2332"/>
                </a:lnTo>
                <a:lnTo>
                  <a:pt x="2464" y="2332"/>
                </a:lnTo>
                <a:lnTo>
                  <a:pt x="2474" y="2353"/>
                </a:lnTo>
                <a:lnTo>
                  <a:pt x="2495" y="2313"/>
                </a:lnTo>
                <a:lnTo>
                  <a:pt x="2495" y="2263"/>
                </a:lnTo>
                <a:lnTo>
                  <a:pt x="2504" y="2232"/>
                </a:lnTo>
                <a:lnTo>
                  <a:pt x="2495" y="2192"/>
                </a:lnTo>
                <a:lnTo>
                  <a:pt x="2483" y="2171"/>
                </a:lnTo>
                <a:lnTo>
                  <a:pt x="2483" y="2152"/>
                </a:lnTo>
                <a:lnTo>
                  <a:pt x="2483" y="2071"/>
                </a:lnTo>
                <a:lnTo>
                  <a:pt x="2474" y="2040"/>
                </a:lnTo>
                <a:lnTo>
                  <a:pt x="2474" y="1981"/>
                </a:lnTo>
                <a:lnTo>
                  <a:pt x="2454" y="1910"/>
                </a:lnTo>
                <a:lnTo>
                  <a:pt x="2424" y="1881"/>
                </a:lnTo>
                <a:lnTo>
                  <a:pt x="2405" y="1850"/>
                </a:lnTo>
                <a:lnTo>
                  <a:pt x="2383" y="1850"/>
                </a:lnTo>
                <a:lnTo>
                  <a:pt x="2364" y="1841"/>
                </a:lnTo>
                <a:lnTo>
                  <a:pt x="2324" y="1850"/>
                </a:lnTo>
                <a:lnTo>
                  <a:pt x="2293" y="1860"/>
                </a:lnTo>
                <a:lnTo>
                  <a:pt x="2272" y="1869"/>
                </a:lnTo>
                <a:lnTo>
                  <a:pt x="2253" y="1910"/>
                </a:lnTo>
                <a:lnTo>
                  <a:pt x="2232" y="1940"/>
                </a:lnTo>
                <a:lnTo>
                  <a:pt x="2232" y="1960"/>
                </a:lnTo>
                <a:lnTo>
                  <a:pt x="2213" y="1971"/>
                </a:lnTo>
                <a:lnTo>
                  <a:pt x="2203" y="1971"/>
                </a:lnTo>
                <a:lnTo>
                  <a:pt x="2193" y="2000"/>
                </a:lnTo>
                <a:lnTo>
                  <a:pt x="2132" y="2000"/>
                </a:lnTo>
                <a:lnTo>
                  <a:pt x="2113" y="1981"/>
                </a:lnTo>
                <a:lnTo>
                  <a:pt x="2113" y="1891"/>
                </a:lnTo>
                <a:lnTo>
                  <a:pt x="2142" y="1860"/>
                </a:lnTo>
                <a:lnTo>
                  <a:pt x="2163" y="1860"/>
                </a:lnTo>
                <a:lnTo>
                  <a:pt x="2172" y="1841"/>
                </a:lnTo>
                <a:lnTo>
                  <a:pt x="2193" y="1829"/>
                </a:lnTo>
                <a:lnTo>
                  <a:pt x="2203" y="1779"/>
                </a:lnTo>
                <a:lnTo>
                  <a:pt x="2213" y="1770"/>
                </a:lnTo>
                <a:lnTo>
                  <a:pt x="2232" y="1760"/>
                </a:lnTo>
                <a:lnTo>
                  <a:pt x="2253" y="1729"/>
                </a:lnTo>
                <a:lnTo>
                  <a:pt x="2253" y="1720"/>
                </a:lnTo>
                <a:lnTo>
                  <a:pt x="2253" y="1679"/>
                </a:lnTo>
                <a:lnTo>
                  <a:pt x="2263" y="1608"/>
                </a:lnTo>
                <a:lnTo>
                  <a:pt x="2263" y="1589"/>
                </a:lnTo>
                <a:lnTo>
                  <a:pt x="2263" y="1568"/>
                </a:lnTo>
                <a:lnTo>
                  <a:pt x="2253" y="1549"/>
                </a:lnTo>
                <a:lnTo>
                  <a:pt x="2232" y="1539"/>
                </a:lnTo>
                <a:lnTo>
                  <a:pt x="2222" y="1509"/>
                </a:lnTo>
                <a:lnTo>
                  <a:pt x="2222" y="1487"/>
                </a:lnTo>
                <a:lnTo>
                  <a:pt x="2243" y="1478"/>
                </a:lnTo>
                <a:lnTo>
                  <a:pt x="2243" y="1459"/>
                </a:lnTo>
                <a:lnTo>
                  <a:pt x="2232" y="1438"/>
                </a:lnTo>
                <a:lnTo>
                  <a:pt x="2213" y="1378"/>
                </a:lnTo>
                <a:lnTo>
                  <a:pt x="2193" y="1378"/>
                </a:lnTo>
                <a:lnTo>
                  <a:pt x="2151" y="1357"/>
                </a:lnTo>
                <a:lnTo>
                  <a:pt x="2142" y="1338"/>
                </a:lnTo>
                <a:lnTo>
                  <a:pt x="2122" y="1338"/>
                </a:lnTo>
                <a:lnTo>
                  <a:pt x="2092" y="1317"/>
                </a:lnTo>
                <a:lnTo>
                  <a:pt x="2073" y="1317"/>
                </a:lnTo>
                <a:lnTo>
                  <a:pt x="2061" y="1307"/>
                </a:lnTo>
                <a:lnTo>
                  <a:pt x="2032" y="1297"/>
                </a:lnTo>
                <a:lnTo>
                  <a:pt x="2011" y="1288"/>
                </a:lnTo>
                <a:lnTo>
                  <a:pt x="1980" y="1267"/>
                </a:lnTo>
                <a:lnTo>
                  <a:pt x="1961" y="1257"/>
                </a:lnTo>
                <a:lnTo>
                  <a:pt x="1911" y="1236"/>
                </a:lnTo>
                <a:lnTo>
                  <a:pt x="1890" y="1217"/>
                </a:lnTo>
                <a:lnTo>
                  <a:pt x="1871" y="1217"/>
                </a:lnTo>
                <a:lnTo>
                  <a:pt x="1861" y="1226"/>
                </a:lnTo>
                <a:lnTo>
                  <a:pt x="1840" y="1226"/>
                </a:lnTo>
                <a:lnTo>
                  <a:pt x="1790" y="1267"/>
                </a:lnTo>
                <a:lnTo>
                  <a:pt x="1790" y="1288"/>
                </a:lnTo>
                <a:lnTo>
                  <a:pt x="1821" y="1347"/>
                </a:lnTo>
                <a:lnTo>
                  <a:pt x="1769" y="1347"/>
                </a:lnTo>
                <a:lnTo>
                  <a:pt x="1760" y="1366"/>
                </a:lnTo>
                <a:lnTo>
                  <a:pt x="1750" y="1378"/>
                </a:lnTo>
                <a:lnTo>
                  <a:pt x="1719" y="1407"/>
                </a:lnTo>
                <a:lnTo>
                  <a:pt x="1729" y="1447"/>
                </a:lnTo>
                <a:lnTo>
                  <a:pt x="1719" y="1497"/>
                </a:lnTo>
                <a:lnTo>
                  <a:pt x="1689" y="1578"/>
                </a:lnTo>
                <a:lnTo>
                  <a:pt x="1710" y="1487"/>
                </a:lnTo>
                <a:lnTo>
                  <a:pt x="1700" y="1468"/>
                </a:lnTo>
                <a:lnTo>
                  <a:pt x="1679" y="1509"/>
                </a:lnTo>
                <a:lnTo>
                  <a:pt x="1660" y="1549"/>
                </a:lnTo>
                <a:lnTo>
                  <a:pt x="1660" y="1509"/>
                </a:lnTo>
                <a:lnTo>
                  <a:pt x="1660" y="1438"/>
                </a:lnTo>
                <a:lnTo>
                  <a:pt x="1639" y="1459"/>
                </a:lnTo>
                <a:lnTo>
                  <a:pt x="1629" y="1478"/>
                </a:lnTo>
                <a:lnTo>
                  <a:pt x="1620" y="1487"/>
                </a:lnTo>
                <a:lnTo>
                  <a:pt x="1599" y="1509"/>
                </a:lnTo>
                <a:lnTo>
                  <a:pt x="1558" y="1528"/>
                </a:lnTo>
                <a:lnTo>
                  <a:pt x="1529" y="1558"/>
                </a:lnTo>
                <a:lnTo>
                  <a:pt x="1518" y="1589"/>
                </a:lnTo>
                <a:lnTo>
                  <a:pt x="1499" y="1608"/>
                </a:lnTo>
                <a:lnTo>
                  <a:pt x="1489" y="1639"/>
                </a:lnTo>
                <a:lnTo>
                  <a:pt x="1489" y="1649"/>
                </a:lnTo>
                <a:lnTo>
                  <a:pt x="1478" y="1720"/>
                </a:lnTo>
                <a:lnTo>
                  <a:pt x="1478" y="1739"/>
                </a:lnTo>
                <a:lnTo>
                  <a:pt x="1449" y="1789"/>
                </a:lnTo>
                <a:lnTo>
                  <a:pt x="1437" y="1829"/>
                </a:lnTo>
                <a:lnTo>
                  <a:pt x="1418" y="1850"/>
                </a:lnTo>
                <a:lnTo>
                  <a:pt x="1428" y="1910"/>
                </a:lnTo>
                <a:lnTo>
                  <a:pt x="1428" y="1940"/>
                </a:lnTo>
                <a:lnTo>
                  <a:pt x="1418" y="1981"/>
                </a:lnTo>
                <a:lnTo>
                  <a:pt x="1418" y="2011"/>
                </a:lnTo>
                <a:lnTo>
                  <a:pt x="1437" y="2071"/>
                </a:lnTo>
                <a:lnTo>
                  <a:pt x="1449" y="2132"/>
                </a:lnTo>
                <a:lnTo>
                  <a:pt x="1468" y="2182"/>
                </a:lnTo>
                <a:lnTo>
                  <a:pt x="1489" y="2223"/>
                </a:lnTo>
                <a:lnTo>
                  <a:pt x="1499" y="2251"/>
                </a:lnTo>
                <a:lnTo>
                  <a:pt x="1499" y="2313"/>
                </a:lnTo>
                <a:lnTo>
                  <a:pt x="1499" y="2363"/>
                </a:lnTo>
                <a:lnTo>
                  <a:pt x="1499" y="2382"/>
                </a:lnTo>
                <a:lnTo>
                  <a:pt x="1489" y="2413"/>
                </a:lnTo>
                <a:lnTo>
                  <a:pt x="1489" y="2453"/>
                </a:lnTo>
                <a:lnTo>
                  <a:pt x="1458" y="2524"/>
                </a:lnTo>
                <a:lnTo>
                  <a:pt x="1418" y="2574"/>
                </a:lnTo>
                <a:lnTo>
                  <a:pt x="1397" y="2605"/>
                </a:lnTo>
                <a:lnTo>
                  <a:pt x="1368" y="2645"/>
                </a:lnTo>
                <a:lnTo>
                  <a:pt x="1357" y="2654"/>
                </a:lnTo>
                <a:lnTo>
                  <a:pt x="1328" y="2685"/>
                </a:lnTo>
                <a:lnTo>
                  <a:pt x="1288" y="2704"/>
                </a:lnTo>
                <a:lnTo>
                  <a:pt x="1247" y="2725"/>
                </a:lnTo>
                <a:lnTo>
                  <a:pt x="1217" y="2745"/>
                </a:lnTo>
                <a:lnTo>
                  <a:pt x="1197" y="2745"/>
                </a:lnTo>
                <a:lnTo>
                  <a:pt x="1176" y="2735"/>
                </a:lnTo>
                <a:lnTo>
                  <a:pt x="1157" y="2714"/>
                </a:lnTo>
                <a:lnTo>
                  <a:pt x="1136" y="2685"/>
                </a:lnTo>
                <a:lnTo>
                  <a:pt x="1105" y="2593"/>
                </a:lnTo>
                <a:lnTo>
                  <a:pt x="1096" y="2574"/>
                </a:lnTo>
                <a:lnTo>
                  <a:pt x="1077" y="2543"/>
                </a:lnTo>
                <a:lnTo>
                  <a:pt x="1077" y="2534"/>
                </a:lnTo>
                <a:lnTo>
                  <a:pt x="1065" y="2493"/>
                </a:lnTo>
                <a:lnTo>
                  <a:pt x="1077" y="2453"/>
                </a:lnTo>
                <a:lnTo>
                  <a:pt x="1077" y="2434"/>
                </a:lnTo>
                <a:lnTo>
                  <a:pt x="1065" y="2422"/>
                </a:lnTo>
                <a:lnTo>
                  <a:pt x="1065" y="2363"/>
                </a:lnTo>
                <a:lnTo>
                  <a:pt x="1065" y="2322"/>
                </a:lnTo>
                <a:lnTo>
                  <a:pt x="1065" y="2292"/>
                </a:lnTo>
                <a:lnTo>
                  <a:pt x="1055" y="2242"/>
                </a:lnTo>
                <a:lnTo>
                  <a:pt x="1055" y="2223"/>
                </a:lnTo>
                <a:lnTo>
                  <a:pt x="1046" y="2182"/>
                </a:lnTo>
                <a:lnTo>
                  <a:pt x="1055" y="2102"/>
                </a:lnTo>
                <a:lnTo>
                  <a:pt x="1065" y="2061"/>
                </a:lnTo>
                <a:lnTo>
                  <a:pt x="1077" y="2021"/>
                </a:lnTo>
                <a:lnTo>
                  <a:pt x="1086" y="1990"/>
                </a:lnTo>
                <a:lnTo>
                  <a:pt x="1096" y="1971"/>
                </a:lnTo>
                <a:lnTo>
                  <a:pt x="1086" y="1950"/>
                </a:lnTo>
                <a:lnTo>
                  <a:pt x="1086" y="1919"/>
                </a:lnTo>
                <a:lnTo>
                  <a:pt x="1096" y="1900"/>
                </a:lnTo>
                <a:lnTo>
                  <a:pt x="1096" y="1881"/>
                </a:lnTo>
                <a:lnTo>
                  <a:pt x="1126" y="1841"/>
                </a:lnTo>
                <a:lnTo>
                  <a:pt x="1136" y="1819"/>
                </a:lnTo>
                <a:lnTo>
                  <a:pt x="1146" y="1800"/>
                </a:lnTo>
                <a:lnTo>
                  <a:pt x="1146" y="1770"/>
                </a:lnTo>
                <a:lnTo>
                  <a:pt x="1157" y="1739"/>
                </a:lnTo>
                <a:lnTo>
                  <a:pt x="1157" y="1710"/>
                </a:lnTo>
                <a:lnTo>
                  <a:pt x="1176" y="1658"/>
                </a:lnTo>
                <a:lnTo>
                  <a:pt x="1186" y="1618"/>
                </a:lnTo>
                <a:lnTo>
                  <a:pt x="1207" y="1599"/>
                </a:lnTo>
                <a:lnTo>
                  <a:pt x="1207" y="1578"/>
                </a:lnTo>
                <a:lnTo>
                  <a:pt x="1207" y="1568"/>
                </a:lnTo>
                <a:lnTo>
                  <a:pt x="1226" y="1528"/>
                </a:lnTo>
                <a:lnTo>
                  <a:pt x="1238" y="1497"/>
                </a:lnTo>
                <a:lnTo>
                  <a:pt x="1267" y="1468"/>
                </a:lnTo>
                <a:lnTo>
                  <a:pt x="1276" y="1428"/>
                </a:lnTo>
                <a:lnTo>
                  <a:pt x="1276" y="1407"/>
                </a:lnTo>
                <a:lnTo>
                  <a:pt x="1276" y="1397"/>
                </a:lnTo>
                <a:lnTo>
                  <a:pt x="1267" y="1407"/>
                </a:lnTo>
                <a:lnTo>
                  <a:pt x="1238" y="1438"/>
                </a:lnTo>
                <a:lnTo>
                  <a:pt x="1207" y="1487"/>
                </a:lnTo>
                <a:lnTo>
                  <a:pt x="1186" y="1528"/>
                </a:lnTo>
                <a:lnTo>
                  <a:pt x="1176" y="1528"/>
                </a:lnTo>
                <a:lnTo>
                  <a:pt x="1157" y="1539"/>
                </a:lnTo>
                <a:lnTo>
                  <a:pt x="1126" y="1578"/>
                </a:lnTo>
                <a:lnTo>
                  <a:pt x="1117" y="1589"/>
                </a:lnTo>
                <a:lnTo>
                  <a:pt x="1077" y="1618"/>
                </a:lnTo>
                <a:lnTo>
                  <a:pt x="1055" y="1639"/>
                </a:lnTo>
                <a:lnTo>
                  <a:pt x="1046" y="1649"/>
                </a:lnTo>
                <a:lnTo>
                  <a:pt x="1015" y="1639"/>
                </a:lnTo>
                <a:lnTo>
                  <a:pt x="1025" y="1618"/>
                </a:lnTo>
                <a:lnTo>
                  <a:pt x="1046" y="1578"/>
                </a:lnTo>
                <a:lnTo>
                  <a:pt x="1077" y="1549"/>
                </a:lnTo>
                <a:lnTo>
                  <a:pt x="1077" y="1528"/>
                </a:lnTo>
                <a:lnTo>
                  <a:pt x="1086" y="1509"/>
                </a:lnTo>
                <a:lnTo>
                  <a:pt x="1105" y="1497"/>
                </a:lnTo>
                <a:lnTo>
                  <a:pt x="1126" y="1478"/>
                </a:lnTo>
                <a:lnTo>
                  <a:pt x="1146" y="1438"/>
                </a:lnTo>
                <a:lnTo>
                  <a:pt x="1167" y="1416"/>
                </a:lnTo>
                <a:lnTo>
                  <a:pt x="1197" y="1357"/>
                </a:lnTo>
                <a:lnTo>
                  <a:pt x="1207" y="1338"/>
                </a:lnTo>
                <a:lnTo>
                  <a:pt x="1207" y="1317"/>
                </a:lnTo>
                <a:lnTo>
                  <a:pt x="1247" y="1288"/>
                </a:lnTo>
                <a:lnTo>
                  <a:pt x="1257" y="1267"/>
                </a:lnTo>
                <a:lnTo>
                  <a:pt x="1267" y="1246"/>
                </a:lnTo>
                <a:lnTo>
                  <a:pt x="1276" y="1207"/>
                </a:lnTo>
                <a:lnTo>
                  <a:pt x="1297" y="1196"/>
                </a:lnTo>
                <a:lnTo>
                  <a:pt x="1297" y="1207"/>
                </a:lnTo>
                <a:lnTo>
                  <a:pt x="1316" y="1226"/>
                </a:lnTo>
                <a:lnTo>
                  <a:pt x="1347" y="1186"/>
                </a:lnTo>
                <a:lnTo>
                  <a:pt x="1378" y="1186"/>
                </a:lnTo>
                <a:lnTo>
                  <a:pt x="1397" y="1176"/>
                </a:lnTo>
                <a:lnTo>
                  <a:pt x="1409" y="1167"/>
                </a:lnTo>
                <a:lnTo>
                  <a:pt x="1387" y="1246"/>
                </a:lnTo>
                <a:lnTo>
                  <a:pt x="1458" y="1207"/>
                </a:lnTo>
                <a:lnTo>
                  <a:pt x="1468" y="1186"/>
                </a:lnTo>
                <a:lnTo>
                  <a:pt x="1478" y="1155"/>
                </a:lnTo>
                <a:lnTo>
                  <a:pt x="1499" y="1146"/>
                </a:lnTo>
                <a:lnTo>
                  <a:pt x="1529" y="1146"/>
                </a:lnTo>
                <a:lnTo>
                  <a:pt x="1539" y="1136"/>
                </a:lnTo>
                <a:lnTo>
                  <a:pt x="1579" y="1146"/>
                </a:lnTo>
                <a:lnTo>
                  <a:pt x="1599" y="1127"/>
                </a:lnTo>
                <a:lnTo>
                  <a:pt x="1648" y="1115"/>
                </a:lnTo>
                <a:lnTo>
                  <a:pt x="1679" y="1096"/>
                </a:lnTo>
                <a:lnTo>
                  <a:pt x="1710" y="1086"/>
                </a:lnTo>
                <a:lnTo>
                  <a:pt x="1741" y="1105"/>
                </a:lnTo>
                <a:lnTo>
                  <a:pt x="1760" y="1105"/>
                </a:lnTo>
                <a:lnTo>
                  <a:pt x="1790" y="1115"/>
                </a:lnTo>
                <a:lnTo>
                  <a:pt x="1831" y="1146"/>
                </a:lnTo>
                <a:lnTo>
                  <a:pt x="1850" y="1155"/>
                </a:lnTo>
                <a:lnTo>
                  <a:pt x="1871" y="1155"/>
                </a:lnTo>
                <a:lnTo>
                  <a:pt x="1890" y="1146"/>
                </a:lnTo>
                <a:lnTo>
                  <a:pt x="1890" y="1127"/>
                </a:lnTo>
                <a:lnTo>
                  <a:pt x="1890" y="1105"/>
                </a:lnTo>
                <a:lnTo>
                  <a:pt x="1911" y="1105"/>
                </a:lnTo>
                <a:lnTo>
                  <a:pt x="1931" y="1127"/>
                </a:lnTo>
                <a:lnTo>
                  <a:pt x="2032" y="1127"/>
                </a:lnTo>
                <a:lnTo>
                  <a:pt x="2051" y="1136"/>
                </a:lnTo>
                <a:lnTo>
                  <a:pt x="2042" y="1105"/>
                </a:lnTo>
                <a:lnTo>
                  <a:pt x="2021" y="1056"/>
                </a:lnTo>
                <a:lnTo>
                  <a:pt x="2002" y="1056"/>
                </a:lnTo>
                <a:lnTo>
                  <a:pt x="2002" y="1036"/>
                </a:lnTo>
                <a:lnTo>
                  <a:pt x="2002" y="975"/>
                </a:lnTo>
                <a:lnTo>
                  <a:pt x="1971" y="956"/>
                </a:lnTo>
                <a:lnTo>
                  <a:pt x="1942" y="965"/>
                </a:lnTo>
                <a:lnTo>
                  <a:pt x="1911" y="965"/>
                </a:lnTo>
                <a:lnTo>
                  <a:pt x="1890" y="944"/>
                </a:lnTo>
                <a:lnTo>
                  <a:pt x="1861" y="956"/>
                </a:lnTo>
                <a:lnTo>
                  <a:pt x="1821" y="956"/>
                </a:lnTo>
                <a:lnTo>
                  <a:pt x="1790" y="935"/>
                </a:lnTo>
                <a:lnTo>
                  <a:pt x="1800" y="925"/>
                </a:lnTo>
                <a:lnTo>
                  <a:pt x="1790" y="854"/>
                </a:lnTo>
                <a:lnTo>
                  <a:pt x="1769" y="844"/>
                </a:lnTo>
                <a:lnTo>
                  <a:pt x="1719" y="866"/>
                </a:lnTo>
                <a:lnTo>
                  <a:pt x="1660" y="875"/>
                </a:lnTo>
                <a:lnTo>
                  <a:pt x="1589" y="875"/>
                </a:lnTo>
                <a:lnTo>
                  <a:pt x="1558" y="885"/>
                </a:lnTo>
                <a:lnTo>
                  <a:pt x="1529" y="885"/>
                </a:lnTo>
                <a:lnTo>
                  <a:pt x="1508" y="894"/>
                </a:lnTo>
                <a:lnTo>
                  <a:pt x="1418" y="956"/>
                </a:lnTo>
                <a:lnTo>
                  <a:pt x="1409" y="965"/>
                </a:lnTo>
                <a:lnTo>
                  <a:pt x="1347" y="965"/>
                </a:lnTo>
                <a:lnTo>
                  <a:pt x="1316" y="944"/>
                </a:lnTo>
                <a:lnTo>
                  <a:pt x="1288" y="935"/>
                </a:lnTo>
                <a:lnTo>
                  <a:pt x="1257" y="944"/>
                </a:lnTo>
                <a:lnTo>
                  <a:pt x="1207" y="935"/>
                </a:lnTo>
                <a:lnTo>
                  <a:pt x="1136" y="814"/>
                </a:lnTo>
                <a:lnTo>
                  <a:pt x="1055" y="785"/>
                </a:lnTo>
                <a:lnTo>
                  <a:pt x="1006" y="795"/>
                </a:lnTo>
                <a:lnTo>
                  <a:pt x="1015" y="773"/>
                </a:lnTo>
                <a:lnTo>
                  <a:pt x="956" y="804"/>
                </a:lnTo>
                <a:lnTo>
                  <a:pt x="944" y="814"/>
                </a:lnTo>
                <a:lnTo>
                  <a:pt x="925" y="823"/>
                </a:lnTo>
                <a:lnTo>
                  <a:pt x="935" y="804"/>
                </a:lnTo>
                <a:lnTo>
                  <a:pt x="944" y="764"/>
                </a:lnTo>
                <a:lnTo>
                  <a:pt x="944" y="745"/>
                </a:lnTo>
                <a:lnTo>
                  <a:pt x="956" y="733"/>
                </a:lnTo>
                <a:lnTo>
                  <a:pt x="965" y="714"/>
                </a:lnTo>
                <a:lnTo>
                  <a:pt x="965" y="704"/>
                </a:lnTo>
                <a:lnTo>
                  <a:pt x="1036" y="652"/>
                </a:lnTo>
                <a:lnTo>
                  <a:pt x="1046" y="643"/>
                </a:lnTo>
                <a:lnTo>
                  <a:pt x="1055" y="624"/>
                </a:lnTo>
                <a:lnTo>
                  <a:pt x="1077" y="614"/>
                </a:lnTo>
                <a:lnTo>
                  <a:pt x="1117" y="603"/>
                </a:lnTo>
                <a:lnTo>
                  <a:pt x="1126" y="583"/>
                </a:lnTo>
                <a:lnTo>
                  <a:pt x="1077" y="583"/>
                </a:lnTo>
                <a:lnTo>
                  <a:pt x="1006" y="593"/>
                </a:lnTo>
                <a:lnTo>
                  <a:pt x="956" y="603"/>
                </a:lnTo>
                <a:lnTo>
                  <a:pt x="935" y="633"/>
                </a:lnTo>
                <a:lnTo>
                  <a:pt x="915" y="652"/>
                </a:lnTo>
                <a:lnTo>
                  <a:pt x="885" y="664"/>
                </a:lnTo>
                <a:lnTo>
                  <a:pt x="844" y="693"/>
                </a:lnTo>
                <a:lnTo>
                  <a:pt x="844" y="704"/>
                </a:lnTo>
                <a:lnTo>
                  <a:pt x="825" y="733"/>
                </a:lnTo>
                <a:lnTo>
                  <a:pt x="785" y="745"/>
                </a:lnTo>
                <a:lnTo>
                  <a:pt x="773" y="754"/>
                </a:lnTo>
                <a:lnTo>
                  <a:pt x="754" y="764"/>
                </a:lnTo>
                <a:lnTo>
                  <a:pt x="693" y="804"/>
                </a:lnTo>
                <a:lnTo>
                  <a:pt x="654" y="814"/>
                </a:lnTo>
                <a:lnTo>
                  <a:pt x="583" y="814"/>
                </a:lnTo>
                <a:lnTo>
                  <a:pt x="543" y="844"/>
                </a:lnTo>
                <a:lnTo>
                  <a:pt x="493" y="875"/>
                </a:lnTo>
                <a:lnTo>
                  <a:pt x="472" y="875"/>
                </a:lnTo>
                <a:lnTo>
                  <a:pt x="432" y="885"/>
                </a:lnTo>
                <a:lnTo>
                  <a:pt x="391" y="866"/>
                </a:lnTo>
                <a:lnTo>
                  <a:pt x="372" y="854"/>
                </a:lnTo>
                <a:lnTo>
                  <a:pt x="292" y="875"/>
                </a:lnTo>
                <a:lnTo>
                  <a:pt x="301" y="866"/>
                </a:lnTo>
                <a:lnTo>
                  <a:pt x="322" y="814"/>
                </a:lnTo>
                <a:lnTo>
                  <a:pt x="341" y="785"/>
                </a:lnTo>
                <a:lnTo>
                  <a:pt x="351" y="764"/>
                </a:lnTo>
                <a:lnTo>
                  <a:pt x="328" y="748"/>
                </a:lnTo>
                <a:lnTo>
                  <a:pt x="301" y="745"/>
                </a:lnTo>
                <a:lnTo>
                  <a:pt x="242" y="764"/>
                </a:lnTo>
                <a:lnTo>
                  <a:pt x="180" y="795"/>
                </a:lnTo>
                <a:lnTo>
                  <a:pt x="128" y="808"/>
                </a:lnTo>
                <a:lnTo>
                  <a:pt x="80" y="818"/>
                </a:lnTo>
                <a:lnTo>
                  <a:pt x="59" y="823"/>
                </a:lnTo>
                <a:lnTo>
                  <a:pt x="40" y="823"/>
                </a:lnTo>
                <a:lnTo>
                  <a:pt x="40" y="804"/>
                </a:lnTo>
                <a:lnTo>
                  <a:pt x="0" y="785"/>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905" name="Google Shape;905;p3"/>
          <p:cNvSpPr/>
          <p:nvPr/>
        </p:nvSpPr>
        <p:spPr>
          <a:xfrm>
            <a:off x="2468166" y="972742"/>
            <a:ext cx="251222" cy="169069"/>
          </a:xfrm>
          <a:custGeom>
            <a:rect b="b" l="l" r="r" t="t"/>
            <a:pathLst>
              <a:path extrusionOk="0" h="121" w="180">
                <a:moveTo>
                  <a:pt x="161" y="0"/>
                </a:moveTo>
                <a:lnTo>
                  <a:pt x="121" y="11"/>
                </a:lnTo>
                <a:lnTo>
                  <a:pt x="80" y="31"/>
                </a:lnTo>
                <a:lnTo>
                  <a:pt x="40" y="52"/>
                </a:lnTo>
                <a:lnTo>
                  <a:pt x="30" y="61"/>
                </a:lnTo>
                <a:lnTo>
                  <a:pt x="9" y="71"/>
                </a:lnTo>
                <a:lnTo>
                  <a:pt x="0" y="80"/>
                </a:lnTo>
                <a:lnTo>
                  <a:pt x="0" y="102"/>
                </a:lnTo>
                <a:lnTo>
                  <a:pt x="9" y="121"/>
                </a:lnTo>
                <a:lnTo>
                  <a:pt x="50" y="121"/>
                </a:lnTo>
                <a:lnTo>
                  <a:pt x="61" y="102"/>
                </a:lnTo>
                <a:lnTo>
                  <a:pt x="101" y="80"/>
                </a:lnTo>
                <a:lnTo>
                  <a:pt x="111" y="61"/>
                </a:lnTo>
                <a:lnTo>
                  <a:pt x="130" y="52"/>
                </a:lnTo>
                <a:lnTo>
                  <a:pt x="151" y="52"/>
                </a:lnTo>
                <a:lnTo>
                  <a:pt x="171" y="31"/>
                </a:lnTo>
                <a:lnTo>
                  <a:pt x="180" y="11"/>
                </a:lnTo>
                <a:lnTo>
                  <a:pt x="161" y="0"/>
                </a:lnTo>
              </a:path>
            </a:pathLst>
          </a:custGeom>
          <a:solidFill>
            <a:schemeClr val="lt1"/>
          </a:solidFill>
          <a:ln cap="flat" cmpd="sng" w="9525">
            <a:solidFill>
              <a:srgbClr val="00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906" name="Google Shape;906;p3"/>
          <p:cNvSpPr/>
          <p:nvPr/>
        </p:nvSpPr>
        <p:spPr>
          <a:xfrm>
            <a:off x="3593306" y="1170385"/>
            <a:ext cx="125016" cy="70247"/>
          </a:xfrm>
          <a:custGeom>
            <a:rect b="b" l="l" r="r" t="t"/>
            <a:pathLst>
              <a:path extrusionOk="0" h="50" w="90">
                <a:moveTo>
                  <a:pt x="19" y="29"/>
                </a:moveTo>
                <a:lnTo>
                  <a:pt x="59" y="50"/>
                </a:lnTo>
                <a:lnTo>
                  <a:pt x="90" y="50"/>
                </a:lnTo>
                <a:lnTo>
                  <a:pt x="90" y="29"/>
                </a:lnTo>
                <a:lnTo>
                  <a:pt x="78" y="19"/>
                </a:lnTo>
                <a:lnTo>
                  <a:pt x="50" y="9"/>
                </a:lnTo>
                <a:lnTo>
                  <a:pt x="40" y="0"/>
                </a:lnTo>
                <a:lnTo>
                  <a:pt x="19" y="0"/>
                </a:lnTo>
                <a:lnTo>
                  <a:pt x="0" y="40"/>
                </a:lnTo>
                <a:lnTo>
                  <a:pt x="19" y="29"/>
                </a:lnTo>
              </a:path>
            </a:pathLst>
          </a:custGeom>
          <a:solidFill>
            <a:schemeClr val="lt1"/>
          </a:solidFill>
          <a:ln cap="flat" cmpd="sng" w="9525">
            <a:solidFill>
              <a:srgbClr val="00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907" name="Google Shape;907;p3"/>
          <p:cNvSpPr/>
          <p:nvPr/>
        </p:nvSpPr>
        <p:spPr>
          <a:xfrm>
            <a:off x="4560095" y="2094311"/>
            <a:ext cx="588169" cy="226219"/>
          </a:xfrm>
          <a:custGeom>
            <a:rect b="b" l="l" r="r" t="t"/>
            <a:pathLst>
              <a:path extrusionOk="0" h="161" w="422">
                <a:moveTo>
                  <a:pt x="412" y="40"/>
                </a:moveTo>
                <a:lnTo>
                  <a:pt x="403" y="52"/>
                </a:lnTo>
                <a:lnTo>
                  <a:pt x="422" y="61"/>
                </a:lnTo>
                <a:lnTo>
                  <a:pt x="412" y="102"/>
                </a:lnTo>
                <a:lnTo>
                  <a:pt x="381" y="142"/>
                </a:lnTo>
                <a:lnTo>
                  <a:pt x="372" y="161"/>
                </a:lnTo>
                <a:lnTo>
                  <a:pt x="353" y="161"/>
                </a:lnTo>
                <a:lnTo>
                  <a:pt x="332" y="152"/>
                </a:lnTo>
                <a:lnTo>
                  <a:pt x="353" y="121"/>
                </a:lnTo>
                <a:lnTo>
                  <a:pt x="332" y="131"/>
                </a:lnTo>
                <a:lnTo>
                  <a:pt x="272" y="131"/>
                </a:lnTo>
                <a:lnTo>
                  <a:pt x="251" y="121"/>
                </a:lnTo>
                <a:lnTo>
                  <a:pt x="201" y="102"/>
                </a:lnTo>
                <a:lnTo>
                  <a:pt x="182" y="92"/>
                </a:lnTo>
                <a:lnTo>
                  <a:pt x="130" y="81"/>
                </a:lnTo>
                <a:lnTo>
                  <a:pt x="101" y="71"/>
                </a:lnTo>
                <a:lnTo>
                  <a:pt x="61" y="61"/>
                </a:lnTo>
                <a:lnTo>
                  <a:pt x="30" y="40"/>
                </a:lnTo>
                <a:lnTo>
                  <a:pt x="0" y="21"/>
                </a:lnTo>
                <a:lnTo>
                  <a:pt x="61" y="21"/>
                </a:lnTo>
                <a:lnTo>
                  <a:pt x="101" y="12"/>
                </a:lnTo>
                <a:lnTo>
                  <a:pt x="111" y="31"/>
                </a:lnTo>
                <a:lnTo>
                  <a:pt x="130" y="40"/>
                </a:lnTo>
                <a:lnTo>
                  <a:pt x="170" y="40"/>
                </a:lnTo>
                <a:lnTo>
                  <a:pt x="191" y="31"/>
                </a:lnTo>
                <a:lnTo>
                  <a:pt x="201" y="12"/>
                </a:lnTo>
                <a:lnTo>
                  <a:pt x="232" y="0"/>
                </a:lnTo>
                <a:lnTo>
                  <a:pt x="272" y="21"/>
                </a:lnTo>
                <a:lnTo>
                  <a:pt x="282" y="31"/>
                </a:lnTo>
                <a:lnTo>
                  <a:pt x="322" y="0"/>
                </a:lnTo>
                <a:lnTo>
                  <a:pt x="341" y="21"/>
                </a:lnTo>
                <a:lnTo>
                  <a:pt x="353" y="40"/>
                </a:lnTo>
                <a:lnTo>
                  <a:pt x="362" y="61"/>
                </a:lnTo>
                <a:lnTo>
                  <a:pt x="372" y="40"/>
                </a:lnTo>
                <a:lnTo>
                  <a:pt x="381" y="21"/>
                </a:lnTo>
                <a:lnTo>
                  <a:pt x="403" y="21"/>
                </a:lnTo>
                <a:lnTo>
                  <a:pt x="403" y="40"/>
                </a:lnTo>
                <a:lnTo>
                  <a:pt x="412" y="40"/>
                </a:lnTo>
              </a:path>
            </a:pathLst>
          </a:custGeom>
          <a:solidFill>
            <a:schemeClr val="lt1"/>
          </a:solidFill>
          <a:ln cap="flat" cmpd="sng" w="9525">
            <a:solidFill>
              <a:srgbClr val="00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908" name="Google Shape;908;p3"/>
          <p:cNvSpPr/>
          <p:nvPr/>
        </p:nvSpPr>
        <p:spPr>
          <a:xfrm>
            <a:off x="4489847" y="2082405"/>
            <a:ext cx="41672" cy="53578"/>
          </a:xfrm>
          <a:custGeom>
            <a:rect b="b" l="l" r="r" t="t"/>
            <a:pathLst>
              <a:path extrusionOk="0" h="41" w="30">
                <a:moveTo>
                  <a:pt x="9" y="0"/>
                </a:moveTo>
                <a:lnTo>
                  <a:pt x="0" y="31"/>
                </a:lnTo>
                <a:lnTo>
                  <a:pt x="9" y="41"/>
                </a:lnTo>
                <a:lnTo>
                  <a:pt x="30" y="41"/>
                </a:lnTo>
                <a:lnTo>
                  <a:pt x="30" y="22"/>
                </a:lnTo>
                <a:lnTo>
                  <a:pt x="9" y="0"/>
                </a:lnTo>
              </a:path>
            </a:pathLst>
          </a:custGeom>
          <a:solidFill>
            <a:srgbClr val="FFFFFF"/>
          </a:solidFill>
          <a:ln cap="flat" cmpd="sng" w="9525">
            <a:solidFill>
              <a:srgbClr val="00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909" name="Google Shape;909;p3"/>
          <p:cNvSpPr/>
          <p:nvPr/>
        </p:nvSpPr>
        <p:spPr>
          <a:xfrm>
            <a:off x="4333876" y="2039542"/>
            <a:ext cx="113110" cy="96440"/>
          </a:xfrm>
          <a:custGeom>
            <a:rect b="b" l="l" r="r" t="t"/>
            <a:pathLst>
              <a:path extrusionOk="0" h="71" w="81">
                <a:moveTo>
                  <a:pt x="81" y="61"/>
                </a:moveTo>
                <a:lnTo>
                  <a:pt x="62" y="52"/>
                </a:lnTo>
                <a:lnTo>
                  <a:pt x="50" y="61"/>
                </a:lnTo>
                <a:lnTo>
                  <a:pt x="12" y="71"/>
                </a:lnTo>
                <a:lnTo>
                  <a:pt x="0" y="52"/>
                </a:lnTo>
                <a:lnTo>
                  <a:pt x="50" y="40"/>
                </a:lnTo>
                <a:lnTo>
                  <a:pt x="41" y="21"/>
                </a:lnTo>
                <a:lnTo>
                  <a:pt x="50" y="0"/>
                </a:lnTo>
                <a:lnTo>
                  <a:pt x="71" y="11"/>
                </a:lnTo>
                <a:lnTo>
                  <a:pt x="81" y="30"/>
                </a:lnTo>
                <a:lnTo>
                  <a:pt x="81" y="61"/>
                </a:lnTo>
              </a:path>
            </a:pathLst>
          </a:custGeom>
          <a:solidFill>
            <a:srgbClr val="FFFFFF"/>
          </a:solidFill>
          <a:ln cap="flat" cmpd="sng" w="9525">
            <a:solidFill>
              <a:srgbClr val="00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910" name="Google Shape;910;p3"/>
          <p:cNvSpPr/>
          <p:nvPr/>
        </p:nvSpPr>
        <p:spPr>
          <a:xfrm>
            <a:off x="4277917" y="1956199"/>
            <a:ext cx="86915" cy="96440"/>
          </a:xfrm>
          <a:custGeom>
            <a:rect b="b" l="l" r="r" t="t"/>
            <a:pathLst>
              <a:path extrusionOk="0" h="71" w="61">
                <a:moveTo>
                  <a:pt x="0" y="0"/>
                </a:moveTo>
                <a:lnTo>
                  <a:pt x="0" y="10"/>
                </a:lnTo>
                <a:lnTo>
                  <a:pt x="12" y="41"/>
                </a:lnTo>
                <a:lnTo>
                  <a:pt x="31" y="71"/>
                </a:lnTo>
                <a:lnTo>
                  <a:pt x="61" y="50"/>
                </a:lnTo>
                <a:lnTo>
                  <a:pt x="40" y="21"/>
                </a:lnTo>
                <a:lnTo>
                  <a:pt x="21" y="10"/>
                </a:lnTo>
                <a:lnTo>
                  <a:pt x="0" y="0"/>
                </a:lnTo>
              </a:path>
            </a:pathLst>
          </a:custGeom>
          <a:solidFill>
            <a:srgbClr val="FFFFFF"/>
          </a:solidFill>
          <a:ln cap="flat" cmpd="sng" w="9525">
            <a:solidFill>
              <a:srgbClr val="00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911" name="Google Shape;911;p3"/>
          <p:cNvSpPr/>
          <p:nvPr/>
        </p:nvSpPr>
        <p:spPr>
          <a:xfrm>
            <a:off x="3718322" y="2249091"/>
            <a:ext cx="57150" cy="71438"/>
          </a:xfrm>
          <a:custGeom>
            <a:rect b="b" l="l" r="r" t="t"/>
            <a:pathLst>
              <a:path extrusionOk="0" h="50" w="40">
                <a:moveTo>
                  <a:pt x="19" y="0"/>
                </a:moveTo>
                <a:lnTo>
                  <a:pt x="0" y="31"/>
                </a:lnTo>
                <a:lnTo>
                  <a:pt x="0" y="41"/>
                </a:lnTo>
                <a:lnTo>
                  <a:pt x="29" y="50"/>
                </a:lnTo>
                <a:lnTo>
                  <a:pt x="40" y="31"/>
                </a:lnTo>
                <a:lnTo>
                  <a:pt x="19" y="0"/>
                </a:lnTo>
              </a:path>
            </a:pathLst>
          </a:custGeom>
          <a:solidFill>
            <a:srgbClr val="006600"/>
          </a:solidFill>
          <a:ln cap="flat" cmpd="sng" w="9525">
            <a:solidFill>
              <a:srgbClr val="00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912" name="Google Shape;912;p3"/>
          <p:cNvSpPr/>
          <p:nvPr/>
        </p:nvSpPr>
        <p:spPr>
          <a:xfrm>
            <a:off x="6147197" y="3430192"/>
            <a:ext cx="71438" cy="192881"/>
          </a:xfrm>
          <a:custGeom>
            <a:rect b="b" l="l" r="r" t="t"/>
            <a:pathLst>
              <a:path extrusionOk="0" h="140" w="50">
                <a:moveTo>
                  <a:pt x="50" y="140"/>
                </a:moveTo>
                <a:lnTo>
                  <a:pt x="50" y="121"/>
                </a:lnTo>
                <a:lnTo>
                  <a:pt x="50" y="100"/>
                </a:lnTo>
                <a:lnTo>
                  <a:pt x="38" y="71"/>
                </a:lnTo>
                <a:lnTo>
                  <a:pt x="28" y="50"/>
                </a:lnTo>
                <a:lnTo>
                  <a:pt x="19" y="31"/>
                </a:lnTo>
                <a:lnTo>
                  <a:pt x="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nvGrpSpPr>
          <p:cNvPr id="913" name="Google Shape;913;p3"/>
          <p:cNvGrpSpPr/>
          <p:nvPr/>
        </p:nvGrpSpPr>
        <p:grpSpPr>
          <a:xfrm>
            <a:off x="2399111" y="901303"/>
            <a:ext cx="934640" cy="347663"/>
            <a:chOff x="1111" y="985"/>
            <a:chExt cx="785" cy="292"/>
          </a:xfrm>
        </p:grpSpPr>
        <p:cxnSp>
          <p:nvCxnSpPr>
            <p:cNvPr id="914" name="Google Shape;914;p3"/>
            <p:cNvCxnSpPr/>
            <p:nvPr/>
          </p:nvCxnSpPr>
          <p:spPr>
            <a:xfrm>
              <a:off x="1414" y="985"/>
              <a:ext cx="11" cy="2"/>
            </a:xfrm>
            <a:prstGeom prst="straightConnector1">
              <a:avLst/>
            </a:prstGeom>
            <a:noFill/>
            <a:ln cap="flat" cmpd="sng" w="9525">
              <a:solidFill>
                <a:srgbClr val="FF9900"/>
              </a:solidFill>
              <a:prstDash val="solid"/>
              <a:round/>
              <a:headEnd len="med" w="med" type="none"/>
              <a:tailEnd len="med" w="med" type="none"/>
            </a:ln>
          </p:spPr>
        </p:cxnSp>
        <p:cxnSp>
          <p:nvCxnSpPr>
            <p:cNvPr id="915" name="Google Shape;915;p3"/>
            <p:cNvCxnSpPr/>
            <p:nvPr/>
          </p:nvCxnSpPr>
          <p:spPr>
            <a:xfrm>
              <a:off x="1555" y="1060"/>
              <a:ext cx="9" cy="5"/>
            </a:xfrm>
            <a:prstGeom prst="straightConnector1">
              <a:avLst/>
            </a:prstGeom>
            <a:noFill/>
            <a:ln cap="flat" cmpd="sng" w="9525">
              <a:solidFill>
                <a:srgbClr val="FF9900"/>
              </a:solidFill>
              <a:prstDash val="solid"/>
              <a:round/>
              <a:headEnd len="med" w="med" type="none"/>
              <a:tailEnd len="med" w="med" type="none"/>
            </a:ln>
          </p:spPr>
        </p:cxnSp>
        <p:cxnSp>
          <p:nvCxnSpPr>
            <p:cNvPr id="916" name="Google Shape;916;p3"/>
            <p:cNvCxnSpPr/>
            <p:nvPr/>
          </p:nvCxnSpPr>
          <p:spPr>
            <a:xfrm>
              <a:off x="1711" y="1160"/>
              <a:ext cx="8" cy="5"/>
            </a:xfrm>
            <a:prstGeom prst="straightConnector1">
              <a:avLst/>
            </a:prstGeom>
            <a:noFill/>
            <a:ln cap="flat" cmpd="sng" w="9525">
              <a:solidFill>
                <a:srgbClr val="FF9900"/>
              </a:solidFill>
              <a:prstDash val="solid"/>
              <a:round/>
              <a:headEnd len="med" w="med" type="none"/>
              <a:tailEnd len="med" w="med" type="none"/>
            </a:ln>
          </p:spPr>
        </p:cxnSp>
        <p:grpSp>
          <p:nvGrpSpPr>
            <p:cNvPr id="917" name="Google Shape;917;p3"/>
            <p:cNvGrpSpPr/>
            <p:nvPr/>
          </p:nvGrpSpPr>
          <p:grpSpPr>
            <a:xfrm>
              <a:off x="1111" y="985"/>
              <a:ext cx="785" cy="292"/>
              <a:chOff x="1111" y="985"/>
              <a:chExt cx="785" cy="292"/>
            </a:xfrm>
          </p:grpSpPr>
          <p:cxnSp>
            <p:nvCxnSpPr>
              <p:cNvPr id="918" name="Google Shape;918;p3"/>
              <p:cNvCxnSpPr/>
              <p:nvPr/>
            </p:nvCxnSpPr>
            <p:spPr>
              <a:xfrm>
                <a:off x="1111" y="1090"/>
                <a:ext cx="22" cy="3"/>
              </a:xfrm>
              <a:prstGeom prst="straightConnector1">
                <a:avLst/>
              </a:prstGeom>
              <a:noFill/>
              <a:ln cap="flat" cmpd="sng" w="9525">
                <a:solidFill>
                  <a:srgbClr val="FF9900"/>
                </a:solidFill>
                <a:prstDash val="solid"/>
                <a:round/>
                <a:headEnd len="med" w="med" type="none"/>
                <a:tailEnd len="med" w="med" type="none"/>
              </a:ln>
            </p:spPr>
          </p:cxnSp>
          <p:sp>
            <p:nvSpPr>
              <p:cNvPr id="919" name="Google Shape;919;p3"/>
              <p:cNvSpPr/>
              <p:nvPr/>
            </p:nvSpPr>
            <p:spPr>
              <a:xfrm>
                <a:off x="1145" y="1089"/>
                <a:ext cx="10" cy="1"/>
              </a:xfrm>
              <a:custGeom>
                <a:rect b="b" l="l" r="r" t="t"/>
                <a:pathLst>
                  <a:path extrusionOk="0" h="2" w="9">
                    <a:moveTo>
                      <a:pt x="0" y="2"/>
                    </a:moveTo>
                    <a:lnTo>
                      <a:pt x="2" y="2"/>
                    </a:lnTo>
                    <a:lnTo>
                      <a:pt x="9"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920" name="Google Shape;920;p3"/>
              <p:cNvCxnSpPr/>
              <p:nvPr/>
            </p:nvCxnSpPr>
            <p:spPr>
              <a:xfrm flipH="1" rot="10800000">
                <a:off x="1167" y="1083"/>
                <a:ext cx="10" cy="4"/>
              </a:xfrm>
              <a:prstGeom prst="straightConnector1">
                <a:avLst/>
              </a:prstGeom>
              <a:noFill/>
              <a:ln cap="flat" cmpd="sng" w="9525">
                <a:solidFill>
                  <a:srgbClr val="FF9900"/>
                </a:solidFill>
                <a:prstDash val="solid"/>
                <a:round/>
                <a:headEnd len="med" w="med" type="none"/>
                <a:tailEnd len="med" w="med" type="none"/>
              </a:ln>
            </p:spPr>
          </p:cxnSp>
          <p:cxnSp>
            <p:nvCxnSpPr>
              <p:cNvPr id="921" name="Google Shape;921;p3"/>
              <p:cNvCxnSpPr/>
              <p:nvPr/>
            </p:nvCxnSpPr>
            <p:spPr>
              <a:xfrm flipH="1" rot="10800000">
                <a:off x="1198" y="1060"/>
                <a:ext cx="18" cy="16"/>
              </a:xfrm>
              <a:prstGeom prst="straightConnector1">
                <a:avLst/>
              </a:prstGeom>
              <a:noFill/>
              <a:ln cap="flat" cmpd="sng" w="9525">
                <a:solidFill>
                  <a:srgbClr val="FF9900"/>
                </a:solidFill>
                <a:prstDash val="solid"/>
                <a:round/>
                <a:headEnd len="med" w="med" type="none"/>
                <a:tailEnd len="med" w="med" type="none"/>
              </a:ln>
            </p:spPr>
          </p:cxnSp>
          <p:cxnSp>
            <p:nvCxnSpPr>
              <p:cNvPr id="922" name="Google Shape;922;p3"/>
              <p:cNvCxnSpPr/>
              <p:nvPr/>
            </p:nvCxnSpPr>
            <p:spPr>
              <a:xfrm flipH="1" rot="10800000">
                <a:off x="1225" y="1045"/>
                <a:ext cx="7" cy="8"/>
              </a:xfrm>
              <a:prstGeom prst="straightConnector1">
                <a:avLst/>
              </a:prstGeom>
              <a:noFill/>
              <a:ln cap="flat" cmpd="sng" w="9525">
                <a:solidFill>
                  <a:srgbClr val="FF9900"/>
                </a:solidFill>
                <a:prstDash val="solid"/>
                <a:round/>
                <a:headEnd len="med" w="med" type="none"/>
                <a:tailEnd len="med" w="med" type="none"/>
              </a:ln>
            </p:spPr>
          </p:cxnSp>
          <p:cxnSp>
            <p:nvCxnSpPr>
              <p:cNvPr id="923" name="Google Shape;923;p3"/>
              <p:cNvCxnSpPr/>
              <p:nvPr/>
            </p:nvCxnSpPr>
            <p:spPr>
              <a:xfrm flipH="1" rot="10800000">
                <a:off x="1243" y="1031"/>
                <a:ext cx="10" cy="7"/>
              </a:xfrm>
              <a:prstGeom prst="straightConnector1">
                <a:avLst/>
              </a:prstGeom>
              <a:noFill/>
              <a:ln cap="flat" cmpd="sng" w="9525">
                <a:solidFill>
                  <a:srgbClr val="FF9900"/>
                </a:solidFill>
                <a:prstDash val="solid"/>
                <a:round/>
                <a:headEnd len="med" w="med" type="none"/>
                <a:tailEnd len="med" w="med" type="none"/>
              </a:ln>
            </p:spPr>
          </p:cxnSp>
          <p:sp>
            <p:nvSpPr>
              <p:cNvPr id="924" name="Google Shape;924;p3"/>
              <p:cNvSpPr/>
              <p:nvPr/>
            </p:nvSpPr>
            <p:spPr>
              <a:xfrm>
                <a:off x="1270" y="1006"/>
                <a:ext cx="20" cy="11"/>
              </a:xfrm>
              <a:custGeom>
                <a:rect b="b" l="l" r="r" t="t"/>
                <a:pathLst>
                  <a:path extrusionOk="0" h="8" w="17">
                    <a:moveTo>
                      <a:pt x="0" y="8"/>
                    </a:moveTo>
                    <a:lnTo>
                      <a:pt x="4" y="4"/>
                    </a:lnTo>
                    <a:lnTo>
                      <a:pt x="17"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925" name="Google Shape;925;p3"/>
              <p:cNvCxnSpPr/>
              <p:nvPr/>
            </p:nvCxnSpPr>
            <p:spPr>
              <a:xfrm flipH="1" rot="10800000">
                <a:off x="1302" y="1001"/>
                <a:ext cx="11" cy="3"/>
              </a:xfrm>
              <a:prstGeom prst="straightConnector1">
                <a:avLst/>
              </a:prstGeom>
              <a:noFill/>
              <a:ln cap="flat" cmpd="sng" w="9525">
                <a:solidFill>
                  <a:srgbClr val="FF9900"/>
                </a:solidFill>
                <a:prstDash val="solid"/>
                <a:round/>
                <a:headEnd len="med" w="med" type="none"/>
                <a:tailEnd len="med" w="med" type="none"/>
              </a:ln>
            </p:spPr>
          </p:cxnSp>
          <p:cxnSp>
            <p:nvCxnSpPr>
              <p:cNvPr id="926" name="Google Shape;926;p3"/>
              <p:cNvCxnSpPr/>
              <p:nvPr/>
            </p:nvCxnSpPr>
            <p:spPr>
              <a:xfrm>
                <a:off x="1324" y="999"/>
                <a:ext cx="12" cy="0"/>
              </a:xfrm>
              <a:prstGeom prst="straightConnector1">
                <a:avLst/>
              </a:prstGeom>
              <a:noFill/>
              <a:ln cap="flat" cmpd="sng" w="9525">
                <a:solidFill>
                  <a:srgbClr val="FF9900"/>
                </a:solidFill>
                <a:prstDash val="solid"/>
                <a:round/>
                <a:headEnd len="med" w="med" type="none"/>
                <a:tailEnd len="med" w="med" type="none"/>
              </a:ln>
            </p:spPr>
          </p:cxnSp>
          <p:cxnSp>
            <p:nvCxnSpPr>
              <p:cNvPr id="927" name="Google Shape;927;p3"/>
              <p:cNvCxnSpPr/>
              <p:nvPr/>
            </p:nvCxnSpPr>
            <p:spPr>
              <a:xfrm flipH="1" rot="10800000">
                <a:off x="1358" y="988"/>
                <a:ext cx="22" cy="5"/>
              </a:xfrm>
              <a:prstGeom prst="straightConnector1">
                <a:avLst/>
              </a:prstGeom>
              <a:noFill/>
              <a:ln cap="flat" cmpd="sng" w="9525">
                <a:solidFill>
                  <a:srgbClr val="FF9900"/>
                </a:solidFill>
                <a:prstDash val="solid"/>
                <a:round/>
                <a:headEnd len="med" w="med" type="none"/>
                <a:tailEnd len="med" w="med" type="none"/>
              </a:ln>
            </p:spPr>
          </p:cxnSp>
          <p:sp>
            <p:nvSpPr>
              <p:cNvPr id="928" name="Google Shape;928;p3"/>
              <p:cNvSpPr/>
              <p:nvPr/>
            </p:nvSpPr>
            <p:spPr>
              <a:xfrm>
                <a:off x="1392" y="985"/>
                <a:ext cx="10" cy="2"/>
              </a:xfrm>
              <a:custGeom>
                <a:rect b="b" l="l" r="r" t="t"/>
                <a:pathLst>
                  <a:path extrusionOk="0" h="120000" w="9">
                    <a:moveTo>
                      <a:pt x="0" y="0"/>
                    </a:moveTo>
                    <a:lnTo>
                      <a:pt x="2" y="0"/>
                    </a:lnTo>
                    <a:lnTo>
                      <a:pt x="9"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929" name="Google Shape;929;p3"/>
              <p:cNvCxnSpPr/>
              <p:nvPr/>
            </p:nvCxnSpPr>
            <p:spPr>
              <a:xfrm>
                <a:off x="1448" y="992"/>
                <a:ext cx="19" cy="12"/>
              </a:xfrm>
              <a:prstGeom prst="straightConnector1">
                <a:avLst/>
              </a:prstGeom>
              <a:noFill/>
              <a:ln cap="flat" cmpd="sng" w="9525">
                <a:solidFill>
                  <a:srgbClr val="FF9900"/>
                </a:solidFill>
                <a:prstDash val="solid"/>
                <a:round/>
                <a:headEnd len="med" w="med" type="none"/>
                <a:tailEnd len="med" w="med" type="none"/>
              </a:ln>
            </p:spPr>
          </p:cxnSp>
          <p:cxnSp>
            <p:nvCxnSpPr>
              <p:cNvPr id="930" name="Google Shape;930;p3"/>
              <p:cNvCxnSpPr/>
              <p:nvPr/>
            </p:nvCxnSpPr>
            <p:spPr>
              <a:xfrm>
                <a:off x="1477" y="1011"/>
                <a:ext cx="7" cy="6"/>
              </a:xfrm>
              <a:prstGeom prst="straightConnector1">
                <a:avLst/>
              </a:prstGeom>
              <a:noFill/>
              <a:ln cap="flat" cmpd="sng" w="9525">
                <a:solidFill>
                  <a:srgbClr val="FF9900"/>
                </a:solidFill>
                <a:prstDash val="solid"/>
                <a:round/>
                <a:headEnd len="med" w="med" type="none"/>
                <a:tailEnd len="med" w="med" type="none"/>
              </a:ln>
            </p:spPr>
          </p:cxnSp>
          <p:cxnSp>
            <p:nvCxnSpPr>
              <p:cNvPr id="931" name="Google Shape;931;p3"/>
              <p:cNvCxnSpPr/>
              <p:nvPr/>
            </p:nvCxnSpPr>
            <p:spPr>
              <a:xfrm>
                <a:off x="1497" y="1022"/>
                <a:ext cx="10" cy="6"/>
              </a:xfrm>
              <a:prstGeom prst="straightConnector1">
                <a:avLst/>
              </a:prstGeom>
              <a:noFill/>
              <a:ln cap="flat" cmpd="sng" w="9525">
                <a:solidFill>
                  <a:srgbClr val="FF9900"/>
                </a:solidFill>
                <a:prstDash val="solid"/>
                <a:round/>
                <a:headEnd len="med" w="med" type="none"/>
                <a:tailEnd len="med" w="med" type="none"/>
              </a:ln>
            </p:spPr>
          </p:cxnSp>
          <p:cxnSp>
            <p:nvCxnSpPr>
              <p:cNvPr id="932" name="Google Shape;932;p3"/>
              <p:cNvCxnSpPr/>
              <p:nvPr/>
            </p:nvCxnSpPr>
            <p:spPr>
              <a:xfrm>
                <a:off x="1527" y="1040"/>
                <a:ext cx="17" cy="13"/>
              </a:xfrm>
              <a:prstGeom prst="straightConnector1">
                <a:avLst/>
              </a:prstGeom>
              <a:noFill/>
              <a:ln cap="flat" cmpd="sng" w="9525">
                <a:solidFill>
                  <a:srgbClr val="FF9900"/>
                </a:solidFill>
                <a:prstDash val="solid"/>
                <a:round/>
                <a:headEnd len="med" w="med" type="none"/>
                <a:tailEnd len="med" w="med" type="none"/>
              </a:ln>
            </p:spPr>
          </p:cxnSp>
          <p:cxnSp>
            <p:nvCxnSpPr>
              <p:cNvPr id="933" name="Google Shape;933;p3"/>
              <p:cNvCxnSpPr/>
              <p:nvPr/>
            </p:nvCxnSpPr>
            <p:spPr>
              <a:xfrm>
                <a:off x="1573" y="1072"/>
                <a:ext cx="11" cy="8"/>
              </a:xfrm>
              <a:prstGeom prst="straightConnector1">
                <a:avLst/>
              </a:prstGeom>
              <a:noFill/>
              <a:ln cap="flat" cmpd="sng" w="9525">
                <a:solidFill>
                  <a:srgbClr val="FF9900"/>
                </a:solidFill>
                <a:prstDash val="solid"/>
                <a:round/>
                <a:headEnd len="med" w="med" type="none"/>
                <a:tailEnd len="med" w="med" type="none"/>
              </a:ln>
            </p:spPr>
          </p:cxnSp>
          <p:cxnSp>
            <p:nvCxnSpPr>
              <p:cNvPr id="934" name="Google Shape;934;p3"/>
              <p:cNvCxnSpPr/>
              <p:nvPr/>
            </p:nvCxnSpPr>
            <p:spPr>
              <a:xfrm>
                <a:off x="1602" y="1089"/>
                <a:ext cx="21" cy="15"/>
              </a:xfrm>
              <a:prstGeom prst="straightConnector1">
                <a:avLst/>
              </a:prstGeom>
              <a:noFill/>
              <a:ln cap="flat" cmpd="sng" w="9525">
                <a:solidFill>
                  <a:srgbClr val="FF9900"/>
                </a:solidFill>
                <a:prstDash val="solid"/>
                <a:round/>
                <a:headEnd len="med" w="med" type="none"/>
                <a:tailEnd len="med" w="med" type="none"/>
              </a:ln>
            </p:spPr>
          </p:cxnSp>
          <p:cxnSp>
            <p:nvCxnSpPr>
              <p:cNvPr id="935" name="Google Shape;935;p3"/>
              <p:cNvCxnSpPr/>
              <p:nvPr/>
            </p:nvCxnSpPr>
            <p:spPr>
              <a:xfrm>
                <a:off x="1631" y="1108"/>
                <a:ext cx="13" cy="7"/>
              </a:xfrm>
              <a:prstGeom prst="straightConnector1">
                <a:avLst/>
              </a:prstGeom>
              <a:noFill/>
              <a:ln cap="flat" cmpd="sng" w="9525">
                <a:solidFill>
                  <a:srgbClr val="FF9900"/>
                </a:solidFill>
                <a:prstDash val="solid"/>
                <a:round/>
                <a:headEnd len="med" w="med" type="none"/>
                <a:tailEnd len="med" w="med" type="none"/>
              </a:ln>
            </p:spPr>
          </p:cxnSp>
          <p:cxnSp>
            <p:nvCxnSpPr>
              <p:cNvPr id="936" name="Google Shape;936;p3"/>
              <p:cNvCxnSpPr/>
              <p:nvPr/>
            </p:nvCxnSpPr>
            <p:spPr>
              <a:xfrm rot="10800000">
                <a:off x="1661" y="1128"/>
                <a:ext cx="19" cy="13"/>
              </a:xfrm>
              <a:prstGeom prst="straightConnector1">
                <a:avLst/>
              </a:prstGeom>
              <a:noFill/>
              <a:ln cap="flat" cmpd="sng" w="9525">
                <a:solidFill>
                  <a:srgbClr val="FF9900"/>
                </a:solidFill>
                <a:prstDash val="solid"/>
                <a:round/>
                <a:headEnd len="med" w="med" type="none"/>
                <a:tailEnd len="med" w="med" type="none"/>
              </a:ln>
            </p:spPr>
          </p:cxnSp>
          <p:cxnSp>
            <p:nvCxnSpPr>
              <p:cNvPr id="937" name="Google Shape;937;p3"/>
              <p:cNvCxnSpPr/>
              <p:nvPr/>
            </p:nvCxnSpPr>
            <p:spPr>
              <a:xfrm>
                <a:off x="1681" y="1140"/>
                <a:ext cx="19" cy="13"/>
              </a:xfrm>
              <a:prstGeom prst="straightConnector1">
                <a:avLst/>
              </a:prstGeom>
              <a:noFill/>
              <a:ln cap="flat" cmpd="sng" w="9525">
                <a:solidFill>
                  <a:srgbClr val="FF9900"/>
                </a:solidFill>
                <a:prstDash val="solid"/>
                <a:round/>
                <a:headEnd len="med" w="med" type="none"/>
                <a:tailEnd len="med" w="med" type="none"/>
              </a:ln>
            </p:spPr>
          </p:cxnSp>
          <p:cxnSp>
            <p:nvCxnSpPr>
              <p:cNvPr id="938" name="Google Shape;938;p3"/>
              <p:cNvCxnSpPr/>
              <p:nvPr/>
            </p:nvCxnSpPr>
            <p:spPr>
              <a:xfrm>
                <a:off x="1728" y="1169"/>
                <a:ext cx="12" cy="8"/>
              </a:xfrm>
              <a:prstGeom prst="straightConnector1">
                <a:avLst/>
              </a:prstGeom>
              <a:noFill/>
              <a:ln cap="flat" cmpd="sng" w="9525">
                <a:solidFill>
                  <a:srgbClr val="FF9900"/>
                </a:solidFill>
                <a:prstDash val="solid"/>
                <a:round/>
                <a:headEnd len="med" w="med" type="none"/>
                <a:tailEnd len="med" w="med" type="none"/>
              </a:ln>
            </p:spPr>
          </p:cxnSp>
          <p:cxnSp>
            <p:nvCxnSpPr>
              <p:cNvPr id="939" name="Google Shape;939;p3"/>
              <p:cNvCxnSpPr/>
              <p:nvPr/>
            </p:nvCxnSpPr>
            <p:spPr>
              <a:xfrm>
                <a:off x="1759" y="1192"/>
                <a:ext cx="19" cy="11"/>
              </a:xfrm>
              <a:prstGeom prst="straightConnector1">
                <a:avLst/>
              </a:prstGeom>
              <a:noFill/>
              <a:ln cap="flat" cmpd="sng" w="9525">
                <a:solidFill>
                  <a:srgbClr val="FF9900"/>
                </a:solidFill>
                <a:prstDash val="solid"/>
                <a:round/>
                <a:headEnd len="med" w="med" type="none"/>
                <a:tailEnd len="med" w="med" type="none"/>
              </a:ln>
            </p:spPr>
          </p:cxnSp>
          <p:cxnSp>
            <p:nvCxnSpPr>
              <p:cNvPr id="940" name="Google Shape;940;p3"/>
              <p:cNvCxnSpPr/>
              <p:nvPr/>
            </p:nvCxnSpPr>
            <p:spPr>
              <a:xfrm>
                <a:off x="1787" y="1210"/>
                <a:ext cx="11" cy="6"/>
              </a:xfrm>
              <a:prstGeom prst="straightConnector1">
                <a:avLst/>
              </a:prstGeom>
              <a:noFill/>
              <a:ln cap="flat" cmpd="sng" w="9525">
                <a:solidFill>
                  <a:srgbClr val="FF9900"/>
                </a:solidFill>
                <a:prstDash val="solid"/>
                <a:round/>
                <a:headEnd len="med" w="med" type="none"/>
                <a:tailEnd len="med" w="med" type="none"/>
              </a:ln>
            </p:spPr>
          </p:cxnSp>
          <p:cxnSp>
            <p:nvCxnSpPr>
              <p:cNvPr id="941" name="Google Shape;941;p3"/>
              <p:cNvCxnSpPr/>
              <p:nvPr/>
            </p:nvCxnSpPr>
            <p:spPr>
              <a:xfrm>
                <a:off x="1808" y="1221"/>
                <a:ext cx="7" cy="5"/>
              </a:xfrm>
              <a:prstGeom prst="straightConnector1">
                <a:avLst/>
              </a:prstGeom>
              <a:noFill/>
              <a:ln cap="flat" cmpd="sng" w="9525">
                <a:solidFill>
                  <a:srgbClr val="FF9900"/>
                </a:solidFill>
                <a:prstDash val="solid"/>
                <a:round/>
                <a:headEnd len="med" w="med" type="none"/>
                <a:tailEnd len="med" w="med" type="none"/>
              </a:ln>
            </p:spPr>
          </p:cxnSp>
          <p:cxnSp>
            <p:nvCxnSpPr>
              <p:cNvPr id="942" name="Google Shape;942;p3"/>
              <p:cNvCxnSpPr/>
              <p:nvPr/>
            </p:nvCxnSpPr>
            <p:spPr>
              <a:xfrm>
                <a:off x="1836" y="1240"/>
                <a:ext cx="21" cy="11"/>
              </a:xfrm>
              <a:prstGeom prst="straightConnector1">
                <a:avLst/>
              </a:prstGeom>
              <a:noFill/>
              <a:ln cap="flat" cmpd="sng" w="9525">
                <a:solidFill>
                  <a:srgbClr val="FF9900"/>
                </a:solidFill>
                <a:prstDash val="solid"/>
                <a:round/>
                <a:headEnd len="med" w="med" type="none"/>
                <a:tailEnd len="med" w="med" type="none"/>
              </a:ln>
            </p:spPr>
          </p:cxnSp>
          <p:cxnSp>
            <p:nvCxnSpPr>
              <p:cNvPr id="943" name="Google Shape;943;p3"/>
              <p:cNvCxnSpPr/>
              <p:nvPr/>
            </p:nvCxnSpPr>
            <p:spPr>
              <a:xfrm>
                <a:off x="1865" y="1258"/>
                <a:ext cx="10" cy="7"/>
              </a:xfrm>
              <a:prstGeom prst="straightConnector1">
                <a:avLst/>
              </a:prstGeom>
              <a:noFill/>
              <a:ln cap="flat" cmpd="sng" w="9525">
                <a:solidFill>
                  <a:srgbClr val="FF9900"/>
                </a:solidFill>
                <a:prstDash val="solid"/>
                <a:round/>
                <a:headEnd len="med" w="med" type="none"/>
                <a:tailEnd len="med" w="med" type="none"/>
              </a:ln>
            </p:spPr>
          </p:cxnSp>
          <p:cxnSp>
            <p:nvCxnSpPr>
              <p:cNvPr id="944" name="Google Shape;944;p3"/>
              <p:cNvCxnSpPr/>
              <p:nvPr/>
            </p:nvCxnSpPr>
            <p:spPr>
              <a:xfrm>
                <a:off x="1886" y="1270"/>
                <a:ext cx="10" cy="7"/>
              </a:xfrm>
              <a:prstGeom prst="straightConnector1">
                <a:avLst/>
              </a:prstGeom>
              <a:noFill/>
              <a:ln cap="flat" cmpd="sng" w="9525">
                <a:solidFill>
                  <a:srgbClr val="FF9900"/>
                </a:solidFill>
                <a:prstDash val="solid"/>
                <a:round/>
                <a:headEnd len="med" w="med" type="none"/>
                <a:tailEnd len="med" w="med" type="none"/>
              </a:ln>
            </p:spPr>
          </p:cxnSp>
        </p:grpSp>
      </p:grpSp>
      <p:cxnSp>
        <p:nvCxnSpPr>
          <p:cNvPr id="945" name="Google Shape;945;p3"/>
          <p:cNvCxnSpPr/>
          <p:nvPr/>
        </p:nvCxnSpPr>
        <p:spPr>
          <a:xfrm>
            <a:off x="3357563" y="1265636"/>
            <a:ext cx="19050" cy="11906"/>
          </a:xfrm>
          <a:prstGeom prst="straightConnector1">
            <a:avLst/>
          </a:prstGeom>
          <a:noFill/>
          <a:ln cap="flat" cmpd="sng" w="9525">
            <a:solidFill>
              <a:srgbClr val="FF9900"/>
            </a:solidFill>
            <a:prstDash val="solid"/>
            <a:round/>
            <a:headEnd len="med" w="med" type="none"/>
            <a:tailEnd len="med" w="med" type="none"/>
          </a:ln>
        </p:spPr>
      </p:cxnSp>
      <p:cxnSp>
        <p:nvCxnSpPr>
          <p:cNvPr id="946" name="Google Shape;946;p3"/>
          <p:cNvCxnSpPr/>
          <p:nvPr/>
        </p:nvCxnSpPr>
        <p:spPr>
          <a:xfrm>
            <a:off x="3390900" y="1285876"/>
            <a:ext cx="10716" cy="8335"/>
          </a:xfrm>
          <a:prstGeom prst="straightConnector1">
            <a:avLst/>
          </a:prstGeom>
          <a:noFill/>
          <a:ln cap="flat" cmpd="sng" w="9525">
            <a:solidFill>
              <a:srgbClr val="FF9900"/>
            </a:solidFill>
            <a:prstDash val="solid"/>
            <a:round/>
            <a:headEnd len="med" w="med" type="none"/>
            <a:tailEnd len="med" w="med" type="none"/>
          </a:ln>
        </p:spPr>
      </p:cxnSp>
      <p:cxnSp>
        <p:nvCxnSpPr>
          <p:cNvPr id="947" name="Google Shape;947;p3"/>
          <p:cNvCxnSpPr/>
          <p:nvPr/>
        </p:nvCxnSpPr>
        <p:spPr>
          <a:xfrm>
            <a:off x="3414714" y="1301355"/>
            <a:ext cx="11906" cy="5953"/>
          </a:xfrm>
          <a:prstGeom prst="straightConnector1">
            <a:avLst/>
          </a:prstGeom>
          <a:noFill/>
          <a:ln cap="flat" cmpd="sng" w="9525">
            <a:solidFill>
              <a:srgbClr val="FF9900"/>
            </a:solidFill>
            <a:prstDash val="solid"/>
            <a:round/>
            <a:headEnd len="med" w="med" type="none"/>
            <a:tailEnd len="med" w="med" type="none"/>
          </a:ln>
        </p:spPr>
      </p:cxnSp>
      <p:cxnSp>
        <p:nvCxnSpPr>
          <p:cNvPr id="948" name="Google Shape;948;p3"/>
          <p:cNvCxnSpPr/>
          <p:nvPr/>
        </p:nvCxnSpPr>
        <p:spPr>
          <a:xfrm>
            <a:off x="3448050" y="1322785"/>
            <a:ext cx="23813" cy="14288"/>
          </a:xfrm>
          <a:prstGeom prst="straightConnector1">
            <a:avLst/>
          </a:prstGeom>
          <a:noFill/>
          <a:ln cap="flat" cmpd="sng" w="9525">
            <a:solidFill>
              <a:srgbClr val="FF9900"/>
            </a:solidFill>
            <a:prstDash val="solid"/>
            <a:round/>
            <a:headEnd len="med" w="med" type="none"/>
            <a:tailEnd len="med" w="med" type="none"/>
          </a:ln>
        </p:spPr>
      </p:cxnSp>
      <p:cxnSp>
        <p:nvCxnSpPr>
          <p:cNvPr id="949" name="Google Shape;949;p3"/>
          <p:cNvCxnSpPr/>
          <p:nvPr/>
        </p:nvCxnSpPr>
        <p:spPr>
          <a:xfrm>
            <a:off x="3482578" y="1345407"/>
            <a:ext cx="14288" cy="7144"/>
          </a:xfrm>
          <a:prstGeom prst="straightConnector1">
            <a:avLst/>
          </a:prstGeom>
          <a:noFill/>
          <a:ln cap="flat" cmpd="sng" w="9525">
            <a:solidFill>
              <a:srgbClr val="FF9900"/>
            </a:solidFill>
            <a:prstDash val="solid"/>
            <a:round/>
            <a:headEnd len="med" w="med" type="none"/>
            <a:tailEnd len="med" w="med" type="none"/>
          </a:ln>
        </p:spPr>
      </p:cxnSp>
      <p:cxnSp>
        <p:nvCxnSpPr>
          <p:cNvPr id="950" name="Google Shape;950;p3"/>
          <p:cNvCxnSpPr/>
          <p:nvPr/>
        </p:nvCxnSpPr>
        <p:spPr>
          <a:xfrm>
            <a:off x="3506391" y="1360885"/>
            <a:ext cx="9525" cy="4763"/>
          </a:xfrm>
          <a:prstGeom prst="straightConnector1">
            <a:avLst/>
          </a:prstGeom>
          <a:noFill/>
          <a:ln cap="flat" cmpd="sng" w="9525">
            <a:solidFill>
              <a:srgbClr val="FF9900"/>
            </a:solidFill>
            <a:prstDash val="solid"/>
            <a:round/>
            <a:headEnd len="med" w="med" type="none"/>
            <a:tailEnd len="med" w="med" type="none"/>
          </a:ln>
        </p:spPr>
      </p:cxnSp>
      <p:cxnSp>
        <p:nvCxnSpPr>
          <p:cNvPr id="951" name="Google Shape;951;p3"/>
          <p:cNvCxnSpPr/>
          <p:nvPr/>
        </p:nvCxnSpPr>
        <p:spPr>
          <a:xfrm>
            <a:off x="3540920" y="1381125"/>
            <a:ext cx="22622" cy="14288"/>
          </a:xfrm>
          <a:prstGeom prst="straightConnector1">
            <a:avLst/>
          </a:prstGeom>
          <a:noFill/>
          <a:ln cap="flat" cmpd="sng" w="9525">
            <a:solidFill>
              <a:srgbClr val="FF9900"/>
            </a:solidFill>
            <a:prstDash val="solid"/>
            <a:round/>
            <a:headEnd len="med" w="med" type="none"/>
            <a:tailEnd len="med" w="med" type="none"/>
          </a:ln>
        </p:spPr>
      </p:cxnSp>
      <p:cxnSp>
        <p:nvCxnSpPr>
          <p:cNvPr id="952" name="Google Shape;952;p3"/>
          <p:cNvCxnSpPr/>
          <p:nvPr/>
        </p:nvCxnSpPr>
        <p:spPr>
          <a:xfrm>
            <a:off x="3576638" y="1403747"/>
            <a:ext cx="10716" cy="8334"/>
          </a:xfrm>
          <a:prstGeom prst="straightConnector1">
            <a:avLst/>
          </a:prstGeom>
          <a:noFill/>
          <a:ln cap="flat" cmpd="sng" w="9525">
            <a:solidFill>
              <a:srgbClr val="FF9900"/>
            </a:solidFill>
            <a:prstDash val="solid"/>
            <a:round/>
            <a:headEnd len="med" w="med" type="none"/>
            <a:tailEnd len="med" w="med" type="none"/>
          </a:ln>
        </p:spPr>
      </p:cxnSp>
      <p:cxnSp>
        <p:nvCxnSpPr>
          <p:cNvPr id="953" name="Google Shape;953;p3"/>
          <p:cNvCxnSpPr/>
          <p:nvPr/>
        </p:nvCxnSpPr>
        <p:spPr>
          <a:xfrm>
            <a:off x="3590925" y="1418036"/>
            <a:ext cx="20241" cy="5953"/>
          </a:xfrm>
          <a:prstGeom prst="straightConnector1">
            <a:avLst/>
          </a:prstGeom>
          <a:noFill/>
          <a:ln cap="flat" cmpd="sng" w="9525">
            <a:solidFill>
              <a:srgbClr val="FF9900"/>
            </a:solidFill>
            <a:prstDash val="solid"/>
            <a:round/>
            <a:headEnd len="med" w="med" type="none"/>
            <a:tailEnd len="med" w="med" type="none"/>
          </a:ln>
        </p:spPr>
      </p:cxnSp>
      <p:cxnSp>
        <p:nvCxnSpPr>
          <p:cNvPr id="954" name="Google Shape;954;p3"/>
          <p:cNvCxnSpPr/>
          <p:nvPr/>
        </p:nvCxnSpPr>
        <p:spPr>
          <a:xfrm>
            <a:off x="3631406" y="1441847"/>
            <a:ext cx="23813" cy="14288"/>
          </a:xfrm>
          <a:prstGeom prst="straightConnector1">
            <a:avLst/>
          </a:prstGeom>
          <a:noFill/>
          <a:ln cap="flat" cmpd="sng" w="9525">
            <a:solidFill>
              <a:srgbClr val="FF9900"/>
            </a:solidFill>
            <a:prstDash val="solid"/>
            <a:round/>
            <a:headEnd len="med" w="med" type="none"/>
            <a:tailEnd len="med" w="med" type="none"/>
          </a:ln>
        </p:spPr>
      </p:cxnSp>
      <p:cxnSp>
        <p:nvCxnSpPr>
          <p:cNvPr id="955" name="Google Shape;955;p3"/>
          <p:cNvCxnSpPr/>
          <p:nvPr/>
        </p:nvCxnSpPr>
        <p:spPr>
          <a:xfrm rot="10800000">
            <a:off x="3680223" y="1470423"/>
            <a:ext cx="25003" cy="15478"/>
          </a:xfrm>
          <a:prstGeom prst="straightConnector1">
            <a:avLst/>
          </a:prstGeom>
          <a:noFill/>
          <a:ln cap="flat" cmpd="sng" w="9525">
            <a:solidFill>
              <a:srgbClr val="FF9900"/>
            </a:solidFill>
            <a:prstDash val="solid"/>
            <a:round/>
            <a:headEnd len="med" w="med" type="none"/>
            <a:tailEnd len="med" w="med" type="none"/>
          </a:ln>
        </p:spPr>
      </p:cxnSp>
      <p:cxnSp>
        <p:nvCxnSpPr>
          <p:cNvPr id="956" name="Google Shape;956;p3"/>
          <p:cNvCxnSpPr/>
          <p:nvPr/>
        </p:nvCxnSpPr>
        <p:spPr>
          <a:xfrm>
            <a:off x="3693320" y="1478757"/>
            <a:ext cx="8335" cy="7144"/>
          </a:xfrm>
          <a:prstGeom prst="straightConnector1">
            <a:avLst/>
          </a:prstGeom>
          <a:noFill/>
          <a:ln cap="flat" cmpd="sng" w="9525">
            <a:solidFill>
              <a:srgbClr val="FF9900"/>
            </a:solidFill>
            <a:prstDash val="solid"/>
            <a:round/>
            <a:headEnd len="med" w="med" type="none"/>
            <a:tailEnd len="med" w="med" type="none"/>
          </a:ln>
        </p:spPr>
      </p:cxnSp>
      <p:cxnSp>
        <p:nvCxnSpPr>
          <p:cNvPr id="957" name="Google Shape;957;p3"/>
          <p:cNvCxnSpPr/>
          <p:nvPr/>
        </p:nvCxnSpPr>
        <p:spPr>
          <a:xfrm>
            <a:off x="3726656" y="1500189"/>
            <a:ext cx="23813" cy="16669"/>
          </a:xfrm>
          <a:prstGeom prst="straightConnector1">
            <a:avLst/>
          </a:prstGeom>
          <a:noFill/>
          <a:ln cap="flat" cmpd="sng" w="9525">
            <a:solidFill>
              <a:srgbClr val="FF9900"/>
            </a:solidFill>
            <a:prstDash val="solid"/>
            <a:round/>
            <a:headEnd len="med" w="med" type="none"/>
            <a:tailEnd len="med" w="med" type="none"/>
          </a:ln>
        </p:spPr>
      </p:cxnSp>
      <p:grpSp>
        <p:nvGrpSpPr>
          <p:cNvPr id="958" name="Google Shape;958;p3"/>
          <p:cNvGrpSpPr/>
          <p:nvPr/>
        </p:nvGrpSpPr>
        <p:grpSpPr>
          <a:xfrm>
            <a:off x="3761186" y="1520430"/>
            <a:ext cx="272653" cy="297656"/>
            <a:chOff x="2255" y="1505"/>
            <a:chExt cx="229" cy="250"/>
          </a:xfrm>
        </p:grpSpPr>
        <p:sp>
          <p:nvSpPr>
            <p:cNvPr id="959" name="Google Shape;959;p3"/>
            <p:cNvSpPr/>
            <p:nvPr/>
          </p:nvSpPr>
          <p:spPr>
            <a:xfrm>
              <a:off x="2410" y="1607"/>
              <a:ext cx="10" cy="7"/>
            </a:xfrm>
            <a:custGeom>
              <a:rect b="b" l="l" r="r" t="t"/>
              <a:pathLst>
                <a:path extrusionOk="0" h="5" w="8">
                  <a:moveTo>
                    <a:pt x="0" y="0"/>
                  </a:moveTo>
                  <a:lnTo>
                    <a:pt x="8" y="4"/>
                  </a:lnTo>
                  <a:lnTo>
                    <a:pt x="8" y="5"/>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nvGrpSpPr>
            <p:cNvPr id="960" name="Google Shape;960;p3"/>
            <p:cNvGrpSpPr/>
            <p:nvPr/>
          </p:nvGrpSpPr>
          <p:grpSpPr>
            <a:xfrm>
              <a:off x="2255" y="1505"/>
              <a:ext cx="229" cy="250"/>
              <a:chOff x="2255" y="1505"/>
              <a:chExt cx="229" cy="250"/>
            </a:xfrm>
          </p:grpSpPr>
          <p:cxnSp>
            <p:nvCxnSpPr>
              <p:cNvPr id="961" name="Google Shape;961;p3"/>
              <p:cNvCxnSpPr/>
              <p:nvPr/>
            </p:nvCxnSpPr>
            <p:spPr>
              <a:xfrm>
                <a:off x="2255" y="1505"/>
                <a:ext cx="9" cy="7"/>
              </a:xfrm>
              <a:prstGeom prst="straightConnector1">
                <a:avLst/>
              </a:prstGeom>
              <a:noFill/>
              <a:ln cap="flat" cmpd="sng" w="9525">
                <a:solidFill>
                  <a:srgbClr val="FF9900"/>
                </a:solidFill>
                <a:prstDash val="solid"/>
                <a:round/>
                <a:headEnd len="med" w="med" type="none"/>
                <a:tailEnd len="med" w="med" type="none"/>
              </a:ln>
            </p:spPr>
          </p:cxnSp>
          <p:cxnSp>
            <p:nvCxnSpPr>
              <p:cNvPr id="962" name="Google Shape;962;p3"/>
              <p:cNvCxnSpPr/>
              <p:nvPr/>
            </p:nvCxnSpPr>
            <p:spPr>
              <a:xfrm>
                <a:off x="2275" y="1521"/>
                <a:ext cx="9" cy="5"/>
              </a:xfrm>
              <a:prstGeom prst="straightConnector1">
                <a:avLst/>
              </a:prstGeom>
              <a:noFill/>
              <a:ln cap="flat" cmpd="sng" w="9525">
                <a:solidFill>
                  <a:srgbClr val="FF9900"/>
                </a:solidFill>
                <a:prstDash val="solid"/>
                <a:round/>
                <a:headEnd len="med" w="med" type="none"/>
                <a:tailEnd len="med" w="med" type="none"/>
              </a:ln>
            </p:spPr>
          </p:cxnSp>
          <p:cxnSp>
            <p:nvCxnSpPr>
              <p:cNvPr id="963" name="Google Shape;963;p3"/>
              <p:cNvCxnSpPr/>
              <p:nvPr/>
            </p:nvCxnSpPr>
            <p:spPr>
              <a:xfrm>
                <a:off x="2305" y="1536"/>
                <a:ext cx="17" cy="15"/>
              </a:xfrm>
              <a:prstGeom prst="straightConnector1">
                <a:avLst/>
              </a:prstGeom>
              <a:noFill/>
              <a:ln cap="flat" cmpd="sng" w="9525">
                <a:solidFill>
                  <a:srgbClr val="FF9900"/>
                </a:solidFill>
                <a:prstDash val="solid"/>
                <a:round/>
                <a:headEnd len="med" w="med" type="none"/>
                <a:tailEnd len="med" w="med" type="none"/>
              </a:ln>
            </p:spPr>
          </p:cxnSp>
          <p:cxnSp>
            <p:nvCxnSpPr>
              <p:cNvPr id="964" name="Google Shape;964;p3"/>
              <p:cNvCxnSpPr/>
              <p:nvPr/>
            </p:nvCxnSpPr>
            <p:spPr>
              <a:xfrm>
                <a:off x="2334" y="1556"/>
                <a:ext cx="8" cy="6"/>
              </a:xfrm>
              <a:prstGeom prst="straightConnector1">
                <a:avLst/>
              </a:prstGeom>
              <a:noFill/>
              <a:ln cap="flat" cmpd="sng" w="9525">
                <a:solidFill>
                  <a:srgbClr val="FF9900"/>
                </a:solidFill>
                <a:prstDash val="solid"/>
                <a:round/>
                <a:headEnd len="med" w="med" type="none"/>
                <a:tailEnd len="med" w="med" type="none"/>
              </a:ln>
            </p:spPr>
          </p:cxnSp>
          <p:cxnSp>
            <p:nvCxnSpPr>
              <p:cNvPr id="965" name="Google Shape;965;p3"/>
              <p:cNvCxnSpPr/>
              <p:nvPr/>
            </p:nvCxnSpPr>
            <p:spPr>
              <a:xfrm>
                <a:off x="2352" y="1569"/>
                <a:ext cx="11" cy="7"/>
              </a:xfrm>
              <a:prstGeom prst="straightConnector1">
                <a:avLst/>
              </a:prstGeom>
              <a:noFill/>
              <a:ln cap="flat" cmpd="sng" w="9525">
                <a:solidFill>
                  <a:srgbClr val="FF9900"/>
                </a:solidFill>
                <a:prstDash val="solid"/>
                <a:round/>
                <a:headEnd len="med" w="med" type="none"/>
                <a:tailEnd len="med" w="med" type="none"/>
              </a:ln>
            </p:spPr>
          </p:cxnSp>
          <p:cxnSp>
            <p:nvCxnSpPr>
              <p:cNvPr id="966" name="Google Shape;966;p3"/>
              <p:cNvCxnSpPr/>
              <p:nvPr/>
            </p:nvCxnSpPr>
            <p:spPr>
              <a:xfrm>
                <a:off x="2381" y="1586"/>
                <a:ext cx="20" cy="14"/>
              </a:xfrm>
              <a:prstGeom prst="straightConnector1">
                <a:avLst/>
              </a:prstGeom>
              <a:noFill/>
              <a:ln cap="flat" cmpd="sng" w="9525">
                <a:solidFill>
                  <a:srgbClr val="FF9900"/>
                </a:solidFill>
                <a:prstDash val="solid"/>
                <a:round/>
                <a:headEnd len="med" w="med" type="none"/>
                <a:tailEnd len="med" w="med" type="none"/>
              </a:ln>
            </p:spPr>
          </p:cxnSp>
          <p:cxnSp>
            <p:nvCxnSpPr>
              <p:cNvPr id="967" name="Google Shape;967;p3"/>
              <p:cNvCxnSpPr/>
              <p:nvPr/>
            </p:nvCxnSpPr>
            <p:spPr>
              <a:xfrm>
                <a:off x="2427" y="1623"/>
                <a:ext cx="5" cy="9"/>
              </a:xfrm>
              <a:prstGeom prst="straightConnector1">
                <a:avLst/>
              </a:prstGeom>
              <a:noFill/>
              <a:ln cap="flat" cmpd="sng" w="9525">
                <a:solidFill>
                  <a:srgbClr val="FF9900"/>
                </a:solidFill>
                <a:prstDash val="solid"/>
                <a:round/>
                <a:headEnd len="med" w="med" type="none"/>
                <a:tailEnd len="med" w="med" type="none"/>
              </a:ln>
            </p:spPr>
          </p:cxnSp>
          <p:cxnSp>
            <p:nvCxnSpPr>
              <p:cNvPr id="968" name="Google Shape;968;p3"/>
              <p:cNvCxnSpPr/>
              <p:nvPr/>
            </p:nvCxnSpPr>
            <p:spPr>
              <a:xfrm>
                <a:off x="2446" y="1652"/>
                <a:ext cx="11" cy="17"/>
              </a:xfrm>
              <a:prstGeom prst="straightConnector1">
                <a:avLst/>
              </a:prstGeom>
              <a:noFill/>
              <a:ln cap="flat" cmpd="sng" w="9525">
                <a:solidFill>
                  <a:srgbClr val="FF9900"/>
                </a:solidFill>
                <a:prstDash val="solid"/>
                <a:round/>
                <a:headEnd len="med" w="med" type="none"/>
                <a:tailEnd len="med" w="med" type="none"/>
              </a:ln>
            </p:spPr>
          </p:cxnSp>
          <p:sp>
            <p:nvSpPr>
              <p:cNvPr id="969" name="Google Shape;969;p3"/>
              <p:cNvSpPr/>
              <p:nvPr/>
            </p:nvSpPr>
            <p:spPr>
              <a:xfrm>
                <a:off x="2464" y="1679"/>
                <a:ext cx="2" cy="12"/>
              </a:xfrm>
              <a:custGeom>
                <a:rect b="b" l="l" r="r" t="t"/>
                <a:pathLst>
                  <a:path extrusionOk="0" h="10" w="2">
                    <a:moveTo>
                      <a:pt x="0" y="0"/>
                    </a:moveTo>
                    <a:lnTo>
                      <a:pt x="2" y="2"/>
                    </a:lnTo>
                    <a:lnTo>
                      <a:pt x="2" y="1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970" name="Google Shape;970;p3"/>
              <p:cNvCxnSpPr/>
              <p:nvPr/>
            </p:nvCxnSpPr>
            <p:spPr>
              <a:xfrm rot="10800000">
                <a:off x="2466" y="1715"/>
                <a:ext cx="0" cy="13"/>
              </a:xfrm>
              <a:prstGeom prst="straightConnector1">
                <a:avLst/>
              </a:prstGeom>
              <a:noFill/>
              <a:ln cap="flat" cmpd="sng" w="9525">
                <a:solidFill>
                  <a:srgbClr val="FF9900"/>
                </a:solidFill>
                <a:prstDash val="solid"/>
                <a:round/>
                <a:headEnd len="med" w="med" type="none"/>
                <a:tailEnd len="med" w="med" type="none"/>
              </a:ln>
            </p:spPr>
          </p:cxnSp>
          <p:sp>
            <p:nvSpPr>
              <p:cNvPr id="971" name="Google Shape;971;p3"/>
              <p:cNvSpPr/>
              <p:nvPr/>
            </p:nvSpPr>
            <p:spPr>
              <a:xfrm>
                <a:off x="2476" y="1734"/>
                <a:ext cx="8" cy="21"/>
              </a:xfrm>
              <a:custGeom>
                <a:rect b="b" l="l" r="r" t="t"/>
                <a:pathLst>
                  <a:path extrusionOk="0" h="17" w="7">
                    <a:moveTo>
                      <a:pt x="0" y="0"/>
                    </a:moveTo>
                    <a:lnTo>
                      <a:pt x="2" y="4"/>
                    </a:lnTo>
                    <a:lnTo>
                      <a:pt x="7" y="17"/>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grpSp>
      <p:grpSp>
        <p:nvGrpSpPr>
          <p:cNvPr id="972" name="Google Shape;972;p3"/>
          <p:cNvGrpSpPr/>
          <p:nvPr/>
        </p:nvGrpSpPr>
        <p:grpSpPr>
          <a:xfrm>
            <a:off x="4307681" y="2022873"/>
            <a:ext cx="176213" cy="178594"/>
            <a:chOff x="2714" y="1927"/>
            <a:chExt cx="148" cy="150"/>
          </a:xfrm>
        </p:grpSpPr>
        <p:cxnSp>
          <p:nvCxnSpPr>
            <p:cNvPr id="973" name="Google Shape;973;p3"/>
            <p:cNvCxnSpPr/>
            <p:nvPr/>
          </p:nvCxnSpPr>
          <p:spPr>
            <a:xfrm flipH="1" rot="10800000">
              <a:off x="2714" y="1951"/>
              <a:ext cx="18" cy="15"/>
            </a:xfrm>
            <a:prstGeom prst="straightConnector1">
              <a:avLst/>
            </a:prstGeom>
            <a:noFill/>
            <a:ln cap="flat" cmpd="sng" w="9525">
              <a:solidFill>
                <a:srgbClr val="FF9900"/>
              </a:solidFill>
              <a:prstDash val="solid"/>
              <a:round/>
              <a:headEnd len="med" w="med" type="none"/>
              <a:tailEnd len="med" w="med" type="none"/>
            </a:ln>
          </p:spPr>
        </p:cxnSp>
        <p:cxnSp>
          <p:nvCxnSpPr>
            <p:cNvPr id="974" name="Google Shape;974;p3"/>
            <p:cNvCxnSpPr/>
            <p:nvPr/>
          </p:nvCxnSpPr>
          <p:spPr>
            <a:xfrm flipH="1" rot="10800000">
              <a:off x="2741" y="1938"/>
              <a:ext cx="9" cy="7"/>
            </a:xfrm>
            <a:prstGeom prst="straightConnector1">
              <a:avLst/>
            </a:prstGeom>
            <a:noFill/>
            <a:ln cap="flat" cmpd="sng" w="9525">
              <a:solidFill>
                <a:srgbClr val="FF9900"/>
              </a:solidFill>
              <a:prstDash val="solid"/>
              <a:round/>
              <a:headEnd len="med" w="med" type="none"/>
              <a:tailEnd len="med" w="med" type="none"/>
            </a:ln>
          </p:spPr>
        </p:cxnSp>
        <p:sp>
          <p:nvSpPr>
            <p:cNvPr id="975" name="Google Shape;975;p3"/>
            <p:cNvSpPr/>
            <p:nvPr/>
          </p:nvSpPr>
          <p:spPr>
            <a:xfrm>
              <a:off x="2759" y="1927"/>
              <a:ext cx="11" cy="4"/>
            </a:xfrm>
            <a:custGeom>
              <a:rect b="b" l="l" r="r" t="t"/>
              <a:pathLst>
                <a:path extrusionOk="0" h="2" w="9">
                  <a:moveTo>
                    <a:pt x="0" y="2"/>
                  </a:moveTo>
                  <a:lnTo>
                    <a:pt x="1" y="0"/>
                  </a:lnTo>
                  <a:lnTo>
                    <a:pt x="9"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976" name="Google Shape;976;p3"/>
            <p:cNvSpPr/>
            <p:nvPr/>
          </p:nvSpPr>
          <p:spPr>
            <a:xfrm>
              <a:off x="2795" y="1927"/>
              <a:ext cx="21" cy="7"/>
            </a:xfrm>
            <a:custGeom>
              <a:rect b="b" l="l" r="r" t="t"/>
              <a:pathLst>
                <a:path extrusionOk="0" h="6" w="18">
                  <a:moveTo>
                    <a:pt x="0" y="0"/>
                  </a:moveTo>
                  <a:lnTo>
                    <a:pt x="12" y="0"/>
                  </a:lnTo>
                  <a:lnTo>
                    <a:pt x="18" y="6"/>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977" name="Google Shape;977;p3"/>
            <p:cNvCxnSpPr/>
            <p:nvPr/>
          </p:nvCxnSpPr>
          <p:spPr>
            <a:xfrm>
              <a:off x="2827" y="1941"/>
              <a:ext cx="9" cy="7"/>
            </a:xfrm>
            <a:prstGeom prst="straightConnector1">
              <a:avLst/>
            </a:prstGeom>
            <a:noFill/>
            <a:ln cap="flat" cmpd="sng" w="9525">
              <a:solidFill>
                <a:srgbClr val="FF9900"/>
              </a:solidFill>
              <a:prstDash val="solid"/>
              <a:round/>
              <a:headEnd len="med" w="med" type="none"/>
              <a:tailEnd len="med" w="med" type="none"/>
            </a:ln>
          </p:spPr>
        </p:cxnSp>
        <p:cxnSp>
          <p:nvCxnSpPr>
            <p:cNvPr id="978" name="Google Shape;978;p3"/>
            <p:cNvCxnSpPr/>
            <p:nvPr/>
          </p:nvCxnSpPr>
          <p:spPr>
            <a:xfrm>
              <a:off x="2844" y="1952"/>
              <a:ext cx="6" cy="14"/>
            </a:xfrm>
            <a:prstGeom prst="straightConnector1">
              <a:avLst/>
            </a:prstGeom>
            <a:noFill/>
            <a:ln cap="flat" cmpd="sng" w="9525">
              <a:solidFill>
                <a:srgbClr val="FF9900"/>
              </a:solidFill>
              <a:prstDash val="solid"/>
              <a:round/>
              <a:headEnd len="med" w="med" type="none"/>
              <a:tailEnd len="med" w="med" type="none"/>
            </a:ln>
          </p:spPr>
        </p:cxnSp>
        <p:cxnSp>
          <p:nvCxnSpPr>
            <p:cNvPr id="979" name="Google Shape;979;p3"/>
            <p:cNvCxnSpPr/>
            <p:nvPr/>
          </p:nvCxnSpPr>
          <p:spPr>
            <a:xfrm>
              <a:off x="2855" y="1987"/>
              <a:ext cx="2" cy="22"/>
            </a:xfrm>
            <a:prstGeom prst="straightConnector1">
              <a:avLst/>
            </a:prstGeom>
            <a:noFill/>
            <a:ln cap="flat" cmpd="sng" w="9525">
              <a:solidFill>
                <a:srgbClr val="FF9900"/>
              </a:solidFill>
              <a:prstDash val="solid"/>
              <a:round/>
              <a:headEnd len="med" w="med" type="none"/>
              <a:tailEnd len="med" w="med" type="none"/>
            </a:ln>
          </p:spPr>
        </p:cxnSp>
        <p:sp>
          <p:nvSpPr>
            <p:cNvPr id="980" name="Google Shape;980;p3"/>
            <p:cNvSpPr/>
            <p:nvPr/>
          </p:nvSpPr>
          <p:spPr>
            <a:xfrm>
              <a:off x="2850" y="2021"/>
              <a:ext cx="5" cy="9"/>
            </a:xfrm>
            <a:custGeom>
              <a:rect b="b" l="l" r="r" t="t"/>
              <a:pathLst>
                <a:path extrusionOk="0" h="8" w="6">
                  <a:moveTo>
                    <a:pt x="6" y="0"/>
                  </a:moveTo>
                  <a:lnTo>
                    <a:pt x="6" y="2"/>
                  </a:lnTo>
                  <a:lnTo>
                    <a:pt x="0" y="8"/>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981" name="Google Shape;981;p3"/>
            <p:cNvCxnSpPr/>
            <p:nvPr/>
          </p:nvCxnSpPr>
          <p:spPr>
            <a:xfrm flipH="1">
              <a:off x="2838" y="2040"/>
              <a:ext cx="6" cy="10"/>
            </a:xfrm>
            <a:prstGeom prst="straightConnector1">
              <a:avLst/>
            </a:prstGeom>
            <a:noFill/>
            <a:ln cap="flat" cmpd="sng" w="9525">
              <a:solidFill>
                <a:srgbClr val="FF9900"/>
              </a:solidFill>
              <a:prstDash val="solid"/>
              <a:round/>
              <a:headEnd len="med" w="med" type="none"/>
              <a:tailEnd len="med" w="med" type="none"/>
            </a:ln>
          </p:spPr>
        </p:cxnSp>
        <p:cxnSp>
          <p:nvCxnSpPr>
            <p:cNvPr id="982" name="Google Shape;982;p3"/>
            <p:cNvCxnSpPr/>
            <p:nvPr/>
          </p:nvCxnSpPr>
          <p:spPr>
            <a:xfrm>
              <a:off x="2843" y="2066"/>
              <a:ext cx="19" cy="11"/>
            </a:xfrm>
            <a:prstGeom prst="straightConnector1">
              <a:avLst/>
            </a:prstGeom>
            <a:noFill/>
            <a:ln cap="flat" cmpd="sng" w="9525">
              <a:solidFill>
                <a:srgbClr val="FF9900"/>
              </a:solidFill>
              <a:prstDash val="solid"/>
              <a:round/>
              <a:headEnd len="med" w="med" type="none"/>
              <a:tailEnd len="med" w="med" type="none"/>
            </a:ln>
          </p:spPr>
        </p:cxnSp>
      </p:grpSp>
      <p:grpSp>
        <p:nvGrpSpPr>
          <p:cNvPr id="983" name="Google Shape;983;p3"/>
          <p:cNvGrpSpPr/>
          <p:nvPr/>
        </p:nvGrpSpPr>
        <p:grpSpPr>
          <a:xfrm>
            <a:off x="4495800" y="2207420"/>
            <a:ext cx="271463" cy="159544"/>
            <a:chOff x="2872" y="2082"/>
            <a:chExt cx="228" cy="134"/>
          </a:xfrm>
        </p:grpSpPr>
        <p:cxnSp>
          <p:nvCxnSpPr>
            <p:cNvPr id="984" name="Google Shape;984;p3"/>
            <p:cNvCxnSpPr/>
            <p:nvPr/>
          </p:nvCxnSpPr>
          <p:spPr>
            <a:xfrm>
              <a:off x="2872" y="2082"/>
              <a:ext cx="10" cy="7"/>
            </a:xfrm>
            <a:prstGeom prst="straightConnector1">
              <a:avLst/>
            </a:prstGeom>
            <a:noFill/>
            <a:ln cap="flat" cmpd="sng" w="9525">
              <a:solidFill>
                <a:srgbClr val="FF9900"/>
              </a:solidFill>
              <a:prstDash val="solid"/>
              <a:round/>
              <a:headEnd len="med" w="med" type="none"/>
              <a:tailEnd len="med" w="med" type="none"/>
            </a:ln>
          </p:spPr>
        </p:cxnSp>
        <p:cxnSp>
          <p:nvCxnSpPr>
            <p:cNvPr id="985" name="Google Shape;985;p3"/>
            <p:cNvCxnSpPr/>
            <p:nvPr/>
          </p:nvCxnSpPr>
          <p:spPr>
            <a:xfrm>
              <a:off x="2892" y="2095"/>
              <a:ext cx="10" cy="5"/>
            </a:xfrm>
            <a:prstGeom prst="straightConnector1">
              <a:avLst/>
            </a:prstGeom>
            <a:noFill/>
            <a:ln cap="flat" cmpd="sng" w="9525">
              <a:solidFill>
                <a:srgbClr val="FF9900"/>
              </a:solidFill>
              <a:prstDash val="solid"/>
              <a:round/>
              <a:headEnd len="med" w="med" type="none"/>
              <a:tailEnd len="med" w="med" type="none"/>
            </a:ln>
          </p:spPr>
        </p:cxnSp>
        <p:cxnSp>
          <p:nvCxnSpPr>
            <p:cNvPr id="986" name="Google Shape;986;p3"/>
            <p:cNvCxnSpPr/>
            <p:nvPr/>
          </p:nvCxnSpPr>
          <p:spPr>
            <a:xfrm>
              <a:off x="2923" y="2110"/>
              <a:ext cx="18" cy="14"/>
            </a:xfrm>
            <a:prstGeom prst="straightConnector1">
              <a:avLst/>
            </a:prstGeom>
            <a:noFill/>
            <a:ln cap="flat" cmpd="sng" w="9525">
              <a:solidFill>
                <a:srgbClr val="FF9900"/>
              </a:solidFill>
              <a:prstDash val="solid"/>
              <a:round/>
              <a:headEnd len="med" w="med" type="none"/>
              <a:tailEnd len="med" w="med" type="none"/>
            </a:ln>
          </p:spPr>
        </p:cxnSp>
        <p:cxnSp>
          <p:nvCxnSpPr>
            <p:cNvPr id="987" name="Google Shape;987;p3"/>
            <p:cNvCxnSpPr/>
            <p:nvPr/>
          </p:nvCxnSpPr>
          <p:spPr>
            <a:xfrm>
              <a:off x="2953" y="2128"/>
              <a:ext cx="8" cy="8"/>
            </a:xfrm>
            <a:prstGeom prst="straightConnector1">
              <a:avLst/>
            </a:prstGeom>
            <a:noFill/>
            <a:ln cap="flat" cmpd="sng" w="9525">
              <a:solidFill>
                <a:srgbClr val="FF9900"/>
              </a:solidFill>
              <a:prstDash val="solid"/>
              <a:round/>
              <a:headEnd len="med" w="med" type="none"/>
              <a:tailEnd len="med" w="med" type="none"/>
            </a:ln>
          </p:spPr>
        </p:cxnSp>
        <p:cxnSp>
          <p:nvCxnSpPr>
            <p:cNvPr id="988" name="Google Shape;988;p3"/>
            <p:cNvCxnSpPr/>
            <p:nvPr/>
          </p:nvCxnSpPr>
          <p:spPr>
            <a:xfrm>
              <a:off x="2973" y="2142"/>
              <a:ext cx="9" cy="3"/>
            </a:xfrm>
            <a:prstGeom prst="straightConnector1">
              <a:avLst/>
            </a:prstGeom>
            <a:noFill/>
            <a:ln cap="flat" cmpd="sng" w="9525">
              <a:solidFill>
                <a:srgbClr val="FF9900"/>
              </a:solidFill>
              <a:prstDash val="solid"/>
              <a:round/>
              <a:headEnd len="med" w="med" type="none"/>
              <a:tailEnd len="med" w="med" type="none"/>
            </a:ln>
          </p:spPr>
        </p:cxnSp>
        <p:cxnSp>
          <p:nvCxnSpPr>
            <p:cNvPr id="989" name="Google Shape;989;p3"/>
            <p:cNvCxnSpPr/>
            <p:nvPr/>
          </p:nvCxnSpPr>
          <p:spPr>
            <a:xfrm>
              <a:off x="3002" y="2159"/>
              <a:ext cx="20" cy="11"/>
            </a:xfrm>
            <a:prstGeom prst="straightConnector1">
              <a:avLst/>
            </a:prstGeom>
            <a:noFill/>
            <a:ln cap="flat" cmpd="sng" w="9525">
              <a:solidFill>
                <a:srgbClr val="FF9900"/>
              </a:solidFill>
              <a:prstDash val="solid"/>
              <a:round/>
              <a:headEnd len="med" w="med" type="none"/>
              <a:tailEnd len="med" w="med" type="none"/>
            </a:ln>
          </p:spPr>
        </p:cxnSp>
        <p:cxnSp>
          <p:nvCxnSpPr>
            <p:cNvPr id="990" name="Google Shape;990;p3"/>
            <p:cNvCxnSpPr/>
            <p:nvPr/>
          </p:nvCxnSpPr>
          <p:spPr>
            <a:xfrm>
              <a:off x="3030" y="2177"/>
              <a:ext cx="12" cy="6"/>
            </a:xfrm>
            <a:prstGeom prst="straightConnector1">
              <a:avLst/>
            </a:prstGeom>
            <a:noFill/>
            <a:ln cap="flat" cmpd="sng" w="9525">
              <a:solidFill>
                <a:srgbClr val="FF9900"/>
              </a:solidFill>
              <a:prstDash val="solid"/>
              <a:round/>
              <a:headEnd len="med" w="med" type="none"/>
              <a:tailEnd len="med" w="med" type="none"/>
            </a:ln>
          </p:spPr>
        </p:cxnSp>
        <p:cxnSp>
          <p:nvCxnSpPr>
            <p:cNvPr id="991" name="Google Shape;991;p3"/>
            <p:cNvCxnSpPr/>
            <p:nvPr/>
          </p:nvCxnSpPr>
          <p:spPr>
            <a:xfrm>
              <a:off x="3051" y="2188"/>
              <a:ext cx="12" cy="7"/>
            </a:xfrm>
            <a:prstGeom prst="straightConnector1">
              <a:avLst/>
            </a:prstGeom>
            <a:noFill/>
            <a:ln cap="flat" cmpd="sng" w="9525">
              <a:solidFill>
                <a:srgbClr val="FF9900"/>
              </a:solidFill>
              <a:prstDash val="solid"/>
              <a:round/>
              <a:headEnd len="med" w="med" type="none"/>
              <a:tailEnd len="med" w="med" type="none"/>
            </a:ln>
          </p:spPr>
        </p:cxnSp>
        <p:cxnSp>
          <p:nvCxnSpPr>
            <p:cNvPr id="992" name="Google Shape;992;p3"/>
            <p:cNvCxnSpPr/>
            <p:nvPr/>
          </p:nvCxnSpPr>
          <p:spPr>
            <a:xfrm>
              <a:off x="3082" y="2205"/>
              <a:ext cx="18" cy="11"/>
            </a:xfrm>
            <a:prstGeom prst="straightConnector1">
              <a:avLst/>
            </a:prstGeom>
            <a:noFill/>
            <a:ln cap="flat" cmpd="sng" w="9525">
              <a:solidFill>
                <a:srgbClr val="FF9900"/>
              </a:solidFill>
              <a:prstDash val="solid"/>
              <a:round/>
              <a:headEnd len="med" w="med" type="none"/>
              <a:tailEnd len="med" w="med" type="none"/>
            </a:ln>
          </p:spPr>
        </p:cxnSp>
      </p:grpSp>
      <p:grpSp>
        <p:nvGrpSpPr>
          <p:cNvPr id="993" name="Google Shape;993;p3"/>
          <p:cNvGrpSpPr/>
          <p:nvPr/>
        </p:nvGrpSpPr>
        <p:grpSpPr>
          <a:xfrm>
            <a:off x="4782741" y="2376487"/>
            <a:ext cx="152400" cy="623888"/>
            <a:chOff x="3113" y="2224"/>
            <a:chExt cx="128" cy="524"/>
          </a:xfrm>
        </p:grpSpPr>
        <p:cxnSp>
          <p:nvCxnSpPr>
            <p:cNvPr id="994" name="Google Shape;994;p3"/>
            <p:cNvCxnSpPr/>
            <p:nvPr/>
          </p:nvCxnSpPr>
          <p:spPr>
            <a:xfrm>
              <a:off x="3113" y="2224"/>
              <a:ext cx="8" cy="2"/>
            </a:xfrm>
            <a:prstGeom prst="straightConnector1">
              <a:avLst/>
            </a:prstGeom>
            <a:noFill/>
            <a:ln cap="flat" cmpd="sng" w="9525">
              <a:solidFill>
                <a:srgbClr val="FF9900"/>
              </a:solidFill>
              <a:prstDash val="solid"/>
              <a:round/>
              <a:headEnd len="med" w="med" type="none"/>
              <a:tailEnd len="med" w="med" type="none"/>
            </a:ln>
          </p:spPr>
        </p:cxnSp>
        <p:cxnSp>
          <p:nvCxnSpPr>
            <p:cNvPr id="995" name="Google Shape;995;p3"/>
            <p:cNvCxnSpPr/>
            <p:nvPr/>
          </p:nvCxnSpPr>
          <p:spPr>
            <a:xfrm>
              <a:off x="3132" y="2233"/>
              <a:ext cx="9" cy="7"/>
            </a:xfrm>
            <a:prstGeom prst="straightConnector1">
              <a:avLst/>
            </a:prstGeom>
            <a:noFill/>
            <a:ln cap="flat" cmpd="sng" w="9525">
              <a:solidFill>
                <a:srgbClr val="FF9900"/>
              </a:solidFill>
              <a:prstDash val="solid"/>
              <a:round/>
              <a:headEnd len="med" w="med" type="none"/>
              <a:tailEnd len="med" w="med" type="none"/>
            </a:ln>
          </p:spPr>
        </p:cxnSp>
        <p:sp>
          <p:nvSpPr>
            <p:cNvPr id="996" name="Google Shape;996;p3"/>
            <p:cNvSpPr/>
            <p:nvPr/>
          </p:nvSpPr>
          <p:spPr>
            <a:xfrm>
              <a:off x="3161" y="2253"/>
              <a:ext cx="14" cy="15"/>
            </a:xfrm>
            <a:custGeom>
              <a:rect b="b" l="l" r="r" t="t"/>
              <a:pathLst>
                <a:path extrusionOk="0" h="13" w="12">
                  <a:moveTo>
                    <a:pt x="0" y="0"/>
                  </a:moveTo>
                  <a:lnTo>
                    <a:pt x="10" y="5"/>
                  </a:lnTo>
                  <a:lnTo>
                    <a:pt x="12" y="13"/>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997" name="Google Shape;997;p3"/>
            <p:cNvCxnSpPr/>
            <p:nvPr/>
          </p:nvCxnSpPr>
          <p:spPr>
            <a:xfrm>
              <a:off x="3179" y="2279"/>
              <a:ext cx="0" cy="12"/>
            </a:xfrm>
            <a:prstGeom prst="straightConnector1">
              <a:avLst/>
            </a:prstGeom>
            <a:noFill/>
            <a:ln cap="flat" cmpd="sng" w="9525">
              <a:solidFill>
                <a:srgbClr val="FF9900"/>
              </a:solidFill>
              <a:prstDash val="solid"/>
              <a:round/>
              <a:headEnd len="med" w="med" type="none"/>
              <a:tailEnd len="med" w="med" type="none"/>
            </a:ln>
          </p:spPr>
        </p:cxnSp>
        <p:cxnSp>
          <p:nvCxnSpPr>
            <p:cNvPr id="998" name="Google Shape;998;p3"/>
            <p:cNvCxnSpPr/>
            <p:nvPr/>
          </p:nvCxnSpPr>
          <p:spPr>
            <a:xfrm>
              <a:off x="3179" y="2302"/>
              <a:ext cx="2" cy="11"/>
            </a:xfrm>
            <a:prstGeom prst="straightConnector1">
              <a:avLst/>
            </a:prstGeom>
            <a:noFill/>
            <a:ln cap="flat" cmpd="sng" w="9525">
              <a:solidFill>
                <a:srgbClr val="FF9900"/>
              </a:solidFill>
              <a:prstDash val="solid"/>
              <a:round/>
              <a:headEnd len="med" w="med" type="none"/>
              <a:tailEnd len="med" w="med" type="none"/>
            </a:ln>
          </p:spPr>
        </p:cxnSp>
        <p:cxnSp>
          <p:nvCxnSpPr>
            <p:cNvPr id="999" name="Google Shape;999;p3"/>
            <p:cNvCxnSpPr/>
            <p:nvPr/>
          </p:nvCxnSpPr>
          <p:spPr>
            <a:xfrm>
              <a:off x="3184" y="2336"/>
              <a:ext cx="2" cy="23"/>
            </a:xfrm>
            <a:prstGeom prst="straightConnector1">
              <a:avLst/>
            </a:prstGeom>
            <a:noFill/>
            <a:ln cap="flat" cmpd="sng" w="9525">
              <a:solidFill>
                <a:srgbClr val="FF9900"/>
              </a:solidFill>
              <a:prstDash val="solid"/>
              <a:round/>
              <a:headEnd len="med" w="med" type="none"/>
              <a:tailEnd len="med" w="med" type="none"/>
            </a:ln>
          </p:spPr>
        </p:cxnSp>
        <p:cxnSp>
          <p:nvCxnSpPr>
            <p:cNvPr id="1000" name="Google Shape;1000;p3"/>
            <p:cNvCxnSpPr/>
            <p:nvPr/>
          </p:nvCxnSpPr>
          <p:spPr>
            <a:xfrm>
              <a:off x="3188" y="2370"/>
              <a:ext cx="3" cy="13"/>
            </a:xfrm>
            <a:prstGeom prst="straightConnector1">
              <a:avLst/>
            </a:prstGeom>
            <a:noFill/>
            <a:ln cap="flat" cmpd="sng" w="9525">
              <a:solidFill>
                <a:srgbClr val="FF9900"/>
              </a:solidFill>
              <a:prstDash val="solid"/>
              <a:round/>
              <a:headEnd len="med" w="med" type="none"/>
              <a:tailEnd len="med" w="med" type="none"/>
            </a:ln>
          </p:spPr>
        </p:cxnSp>
        <p:cxnSp>
          <p:nvCxnSpPr>
            <p:cNvPr id="1001" name="Google Shape;1001;p3"/>
            <p:cNvCxnSpPr/>
            <p:nvPr/>
          </p:nvCxnSpPr>
          <p:spPr>
            <a:xfrm>
              <a:off x="3191" y="2394"/>
              <a:ext cx="1" cy="12"/>
            </a:xfrm>
            <a:prstGeom prst="straightConnector1">
              <a:avLst/>
            </a:prstGeom>
            <a:noFill/>
            <a:ln cap="flat" cmpd="sng" w="9525">
              <a:solidFill>
                <a:srgbClr val="FF9900"/>
              </a:solidFill>
              <a:prstDash val="solid"/>
              <a:round/>
              <a:headEnd len="med" w="med" type="none"/>
              <a:tailEnd len="med" w="med" type="none"/>
            </a:ln>
          </p:spPr>
        </p:cxnSp>
        <p:cxnSp>
          <p:nvCxnSpPr>
            <p:cNvPr id="1002" name="Google Shape;1002;p3"/>
            <p:cNvCxnSpPr/>
            <p:nvPr/>
          </p:nvCxnSpPr>
          <p:spPr>
            <a:xfrm>
              <a:off x="3199" y="2427"/>
              <a:ext cx="2" cy="24"/>
            </a:xfrm>
            <a:prstGeom prst="straightConnector1">
              <a:avLst/>
            </a:prstGeom>
            <a:noFill/>
            <a:ln cap="flat" cmpd="sng" w="9525">
              <a:solidFill>
                <a:srgbClr val="FF9900"/>
              </a:solidFill>
              <a:prstDash val="solid"/>
              <a:round/>
              <a:headEnd len="med" w="med" type="none"/>
              <a:tailEnd len="med" w="med" type="none"/>
            </a:ln>
          </p:spPr>
        </p:cxnSp>
        <p:cxnSp>
          <p:nvCxnSpPr>
            <p:cNvPr id="1003" name="Google Shape;1003;p3"/>
            <p:cNvCxnSpPr/>
            <p:nvPr/>
          </p:nvCxnSpPr>
          <p:spPr>
            <a:xfrm>
              <a:off x="3201" y="2462"/>
              <a:ext cx="4" cy="10"/>
            </a:xfrm>
            <a:prstGeom prst="straightConnector1">
              <a:avLst/>
            </a:prstGeom>
            <a:noFill/>
            <a:ln cap="flat" cmpd="sng" w="9525">
              <a:solidFill>
                <a:srgbClr val="FF9900"/>
              </a:solidFill>
              <a:prstDash val="solid"/>
              <a:round/>
              <a:headEnd len="med" w="med" type="none"/>
              <a:tailEnd len="med" w="med" type="none"/>
            </a:ln>
          </p:spPr>
        </p:cxnSp>
        <p:cxnSp>
          <p:nvCxnSpPr>
            <p:cNvPr id="1004" name="Google Shape;1004;p3"/>
            <p:cNvCxnSpPr/>
            <p:nvPr/>
          </p:nvCxnSpPr>
          <p:spPr>
            <a:xfrm>
              <a:off x="3205" y="2485"/>
              <a:ext cx="1" cy="11"/>
            </a:xfrm>
            <a:prstGeom prst="straightConnector1">
              <a:avLst/>
            </a:prstGeom>
            <a:noFill/>
            <a:ln cap="flat" cmpd="sng" w="9525">
              <a:solidFill>
                <a:srgbClr val="FF9900"/>
              </a:solidFill>
              <a:prstDash val="solid"/>
              <a:round/>
              <a:headEnd len="med" w="med" type="none"/>
              <a:tailEnd len="med" w="med" type="none"/>
            </a:ln>
          </p:spPr>
        </p:cxnSp>
        <p:cxnSp>
          <p:nvCxnSpPr>
            <p:cNvPr id="1005" name="Google Shape;1005;p3"/>
            <p:cNvCxnSpPr/>
            <p:nvPr/>
          </p:nvCxnSpPr>
          <p:spPr>
            <a:xfrm>
              <a:off x="3209" y="2522"/>
              <a:ext cx="2" cy="21"/>
            </a:xfrm>
            <a:prstGeom prst="straightConnector1">
              <a:avLst/>
            </a:prstGeom>
            <a:noFill/>
            <a:ln cap="flat" cmpd="sng" w="9525">
              <a:solidFill>
                <a:srgbClr val="FF9900"/>
              </a:solidFill>
              <a:prstDash val="solid"/>
              <a:round/>
              <a:headEnd len="med" w="med" type="none"/>
              <a:tailEnd len="med" w="med" type="none"/>
            </a:ln>
          </p:spPr>
        </p:cxnSp>
        <p:cxnSp>
          <p:nvCxnSpPr>
            <p:cNvPr id="1006" name="Google Shape;1006;p3"/>
            <p:cNvCxnSpPr/>
            <p:nvPr/>
          </p:nvCxnSpPr>
          <p:spPr>
            <a:xfrm>
              <a:off x="3213" y="2554"/>
              <a:ext cx="2" cy="11"/>
            </a:xfrm>
            <a:prstGeom prst="straightConnector1">
              <a:avLst/>
            </a:prstGeom>
            <a:noFill/>
            <a:ln cap="flat" cmpd="sng" w="9525">
              <a:solidFill>
                <a:srgbClr val="FF9900"/>
              </a:solidFill>
              <a:prstDash val="solid"/>
              <a:round/>
              <a:headEnd len="med" w="med" type="none"/>
              <a:tailEnd len="med" w="med" type="none"/>
            </a:ln>
          </p:spPr>
        </p:cxnSp>
        <p:cxnSp>
          <p:nvCxnSpPr>
            <p:cNvPr id="1007" name="Google Shape;1007;p3"/>
            <p:cNvCxnSpPr/>
            <p:nvPr/>
          </p:nvCxnSpPr>
          <p:spPr>
            <a:xfrm>
              <a:off x="3218" y="2577"/>
              <a:ext cx="1" cy="11"/>
            </a:xfrm>
            <a:prstGeom prst="straightConnector1">
              <a:avLst/>
            </a:prstGeom>
            <a:noFill/>
            <a:ln cap="flat" cmpd="sng" w="9525">
              <a:solidFill>
                <a:srgbClr val="FF9900"/>
              </a:solidFill>
              <a:prstDash val="solid"/>
              <a:round/>
              <a:headEnd len="med" w="med" type="none"/>
              <a:tailEnd len="med" w="med" type="none"/>
            </a:ln>
          </p:spPr>
        </p:cxnSp>
        <p:cxnSp>
          <p:nvCxnSpPr>
            <p:cNvPr id="1008" name="Google Shape;1008;p3"/>
            <p:cNvCxnSpPr/>
            <p:nvPr/>
          </p:nvCxnSpPr>
          <p:spPr>
            <a:xfrm>
              <a:off x="3221" y="2611"/>
              <a:ext cx="4" cy="23"/>
            </a:xfrm>
            <a:prstGeom prst="straightConnector1">
              <a:avLst/>
            </a:prstGeom>
            <a:noFill/>
            <a:ln cap="flat" cmpd="sng" w="9525">
              <a:solidFill>
                <a:srgbClr val="FF9900"/>
              </a:solidFill>
              <a:prstDash val="solid"/>
              <a:round/>
              <a:headEnd len="med" w="med" type="none"/>
              <a:tailEnd len="med" w="med" type="none"/>
            </a:ln>
          </p:spPr>
        </p:cxnSp>
        <p:cxnSp>
          <p:nvCxnSpPr>
            <p:cNvPr id="1009" name="Google Shape;1009;p3"/>
            <p:cNvCxnSpPr/>
            <p:nvPr/>
          </p:nvCxnSpPr>
          <p:spPr>
            <a:xfrm>
              <a:off x="3227" y="2645"/>
              <a:ext cx="1" cy="13"/>
            </a:xfrm>
            <a:prstGeom prst="straightConnector1">
              <a:avLst/>
            </a:prstGeom>
            <a:noFill/>
            <a:ln cap="flat" cmpd="sng" w="9525">
              <a:solidFill>
                <a:srgbClr val="FF9900"/>
              </a:solidFill>
              <a:prstDash val="solid"/>
              <a:round/>
              <a:headEnd len="med" w="med" type="none"/>
              <a:tailEnd len="med" w="med" type="none"/>
            </a:ln>
          </p:spPr>
        </p:cxnSp>
        <p:cxnSp>
          <p:nvCxnSpPr>
            <p:cNvPr id="1010" name="Google Shape;1010;p3"/>
            <p:cNvCxnSpPr/>
            <p:nvPr/>
          </p:nvCxnSpPr>
          <p:spPr>
            <a:xfrm>
              <a:off x="3230" y="2669"/>
              <a:ext cx="2" cy="11"/>
            </a:xfrm>
            <a:prstGeom prst="straightConnector1">
              <a:avLst/>
            </a:prstGeom>
            <a:noFill/>
            <a:ln cap="flat" cmpd="sng" w="9525">
              <a:solidFill>
                <a:srgbClr val="FF9900"/>
              </a:solidFill>
              <a:prstDash val="solid"/>
              <a:round/>
              <a:headEnd len="med" w="med" type="none"/>
              <a:tailEnd len="med" w="med" type="none"/>
            </a:ln>
          </p:spPr>
        </p:cxnSp>
        <p:cxnSp>
          <p:nvCxnSpPr>
            <p:cNvPr id="1011" name="Google Shape;1011;p3"/>
            <p:cNvCxnSpPr/>
            <p:nvPr/>
          </p:nvCxnSpPr>
          <p:spPr>
            <a:xfrm>
              <a:off x="3233" y="2701"/>
              <a:ext cx="4" cy="25"/>
            </a:xfrm>
            <a:prstGeom prst="straightConnector1">
              <a:avLst/>
            </a:prstGeom>
            <a:noFill/>
            <a:ln cap="flat" cmpd="sng" w="9525">
              <a:solidFill>
                <a:srgbClr val="FF9900"/>
              </a:solidFill>
              <a:prstDash val="solid"/>
              <a:round/>
              <a:headEnd len="med" w="med" type="none"/>
              <a:tailEnd len="med" w="med" type="none"/>
            </a:ln>
          </p:spPr>
        </p:cxnSp>
        <p:cxnSp>
          <p:nvCxnSpPr>
            <p:cNvPr id="1012" name="Google Shape;1012;p3"/>
            <p:cNvCxnSpPr/>
            <p:nvPr/>
          </p:nvCxnSpPr>
          <p:spPr>
            <a:xfrm>
              <a:off x="3237" y="2736"/>
              <a:ext cx="4" cy="12"/>
            </a:xfrm>
            <a:prstGeom prst="straightConnector1">
              <a:avLst/>
            </a:prstGeom>
            <a:noFill/>
            <a:ln cap="flat" cmpd="sng" w="9525">
              <a:solidFill>
                <a:srgbClr val="FF9900"/>
              </a:solidFill>
              <a:prstDash val="solid"/>
              <a:round/>
              <a:headEnd len="med" w="med" type="none"/>
              <a:tailEnd len="med" w="med" type="none"/>
            </a:ln>
          </p:spPr>
        </p:cxnSp>
      </p:grpSp>
      <p:grpSp>
        <p:nvGrpSpPr>
          <p:cNvPr id="1013" name="Google Shape;1013;p3"/>
          <p:cNvGrpSpPr/>
          <p:nvPr/>
        </p:nvGrpSpPr>
        <p:grpSpPr>
          <a:xfrm>
            <a:off x="4925617" y="3012283"/>
            <a:ext cx="54769" cy="554831"/>
            <a:chOff x="3233" y="2758"/>
            <a:chExt cx="46" cy="466"/>
          </a:xfrm>
        </p:grpSpPr>
        <p:grpSp>
          <p:nvGrpSpPr>
            <p:cNvPr id="1014" name="Google Shape;1014;p3"/>
            <p:cNvGrpSpPr/>
            <p:nvPr/>
          </p:nvGrpSpPr>
          <p:grpSpPr>
            <a:xfrm>
              <a:off x="3237" y="2758"/>
              <a:ext cx="42" cy="445"/>
              <a:chOff x="3237" y="2758"/>
              <a:chExt cx="42" cy="445"/>
            </a:xfrm>
          </p:grpSpPr>
          <p:cxnSp>
            <p:nvCxnSpPr>
              <p:cNvPr id="1015" name="Google Shape;1015;p3"/>
              <p:cNvCxnSpPr/>
              <p:nvPr/>
            </p:nvCxnSpPr>
            <p:spPr>
              <a:xfrm>
                <a:off x="3242" y="2758"/>
                <a:ext cx="1" cy="12"/>
              </a:xfrm>
              <a:prstGeom prst="straightConnector1">
                <a:avLst/>
              </a:prstGeom>
              <a:noFill/>
              <a:ln cap="flat" cmpd="sng" w="9525">
                <a:solidFill>
                  <a:srgbClr val="FF9900"/>
                </a:solidFill>
                <a:prstDash val="solid"/>
                <a:round/>
                <a:headEnd len="med" w="med" type="none"/>
                <a:tailEnd len="med" w="med" type="none"/>
              </a:ln>
            </p:spPr>
          </p:cxnSp>
          <p:cxnSp>
            <p:nvCxnSpPr>
              <p:cNvPr id="1016" name="Google Shape;1016;p3"/>
              <p:cNvCxnSpPr/>
              <p:nvPr/>
            </p:nvCxnSpPr>
            <p:spPr>
              <a:xfrm>
                <a:off x="3247" y="2792"/>
                <a:ext cx="2" cy="25"/>
              </a:xfrm>
              <a:prstGeom prst="straightConnector1">
                <a:avLst/>
              </a:prstGeom>
              <a:noFill/>
              <a:ln cap="flat" cmpd="sng" w="9525">
                <a:solidFill>
                  <a:srgbClr val="FF9900"/>
                </a:solidFill>
                <a:prstDash val="solid"/>
                <a:round/>
                <a:headEnd len="med" w="med" type="none"/>
                <a:tailEnd len="med" w="med" type="none"/>
              </a:ln>
            </p:spPr>
          </p:cxnSp>
          <p:cxnSp>
            <p:nvCxnSpPr>
              <p:cNvPr id="1017" name="Google Shape;1017;p3"/>
              <p:cNvCxnSpPr/>
              <p:nvPr/>
            </p:nvCxnSpPr>
            <p:spPr>
              <a:xfrm>
                <a:off x="3253" y="2827"/>
                <a:ext cx="0" cy="13"/>
              </a:xfrm>
              <a:prstGeom prst="straightConnector1">
                <a:avLst/>
              </a:prstGeom>
              <a:noFill/>
              <a:ln cap="flat" cmpd="sng" w="9525">
                <a:solidFill>
                  <a:srgbClr val="FF9900"/>
                </a:solidFill>
                <a:prstDash val="solid"/>
                <a:round/>
                <a:headEnd len="med" w="med" type="none"/>
                <a:tailEnd len="med" w="med" type="none"/>
              </a:ln>
            </p:spPr>
          </p:cxnSp>
          <p:cxnSp>
            <p:nvCxnSpPr>
              <p:cNvPr id="1018" name="Google Shape;1018;p3"/>
              <p:cNvCxnSpPr/>
              <p:nvPr/>
            </p:nvCxnSpPr>
            <p:spPr>
              <a:xfrm>
                <a:off x="3254" y="2851"/>
                <a:ext cx="2" cy="12"/>
              </a:xfrm>
              <a:prstGeom prst="straightConnector1">
                <a:avLst/>
              </a:prstGeom>
              <a:noFill/>
              <a:ln cap="flat" cmpd="sng" w="9525">
                <a:solidFill>
                  <a:srgbClr val="FF9900"/>
                </a:solidFill>
                <a:prstDash val="solid"/>
                <a:round/>
                <a:headEnd len="med" w="med" type="none"/>
                <a:tailEnd len="med" w="med" type="none"/>
              </a:ln>
            </p:spPr>
          </p:cxnSp>
          <p:cxnSp>
            <p:nvCxnSpPr>
              <p:cNvPr id="1019" name="Google Shape;1019;p3"/>
              <p:cNvCxnSpPr/>
              <p:nvPr/>
            </p:nvCxnSpPr>
            <p:spPr>
              <a:xfrm>
                <a:off x="3259" y="2884"/>
                <a:ext cx="3" cy="24"/>
              </a:xfrm>
              <a:prstGeom prst="straightConnector1">
                <a:avLst/>
              </a:prstGeom>
              <a:noFill/>
              <a:ln cap="flat" cmpd="sng" w="9525">
                <a:solidFill>
                  <a:srgbClr val="FF9900"/>
                </a:solidFill>
                <a:prstDash val="solid"/>
                <a:round/>
                <a:headEnd len="med" w="med" type="none"/>
                <a:tailEnd len="med" w="med" type="none"/>
              </a:ln>
            </p:spPr>
          </p:cxnSp>
          <p:cxnSp>
            <p:nvCxnSpPr>
              <p:cNvPr id="1020" name="Google Shape;1020;p3"/>
              <p:cNvCxnSpPr/>
              <p:nvPr/>
            </p:nvCxnSpPr>
            <p:spPr>
              <a:xfrm>
                <a:off x="3262" y="2919"/>
                <a:ext cx="2" cy="10"/>
              </a:xfrm>
              <a:prstGeom prst="straightConnector1">
                <a:avLst/>
              </a:prstGeom>
              <a:noFill/>
              <a:ln cap="flat" cmpd="sng" w="9525">
                <a:solidFill>
                  <a:srgbClr val="FF9900"/>
                </a:solidFill>
                <a:prstDash val="solid"/>
                <a:round/>
                <a:headEnd len="med" w="med" type="none"/>
                <a:tailEnd len="med" w="med" type="none"/>
              </a:ln>
            </p:spPr>
          </p:cxnSp>
          <p:cxnSp>
            <p:nvCxnSpPr>
              <p:cNvPr id="1021" name="Google Shape;1021;p3"/>
              <p:cNvCxnSpPr/>
              <p:nvPr/>
            </p:nvCxnSpPr>
            <p:spPr>
              <a:xfrm>
                <a:off x="3267" y="2944"/>
                <a:ext cx="1" cy="10"/>
              </a:xfrm>
              <a:prstGeom prst="straightConnector1">
                <a:avLst/>
              </a:prstGeom>
              <a:noFill/>
              <a:ln cap="flat" cmpd="sng" w="9525">
                <a:solidFill>
                  <a:srgbClr val="FF9900"/>
                </a:solidFill>
                <a:prstDash val="solid"/>
                <a:round/>
                <a:headEnd len="med" w="med" type="none"/>
                <a:tailEnd len="med" w="med" type="none"/>
              </a:ln>
            </p:spPr>
          </p:cxnSp>
          <p:cxnSp>
            <p:nvCxnSpPr>
              <p:cNvPr id="1022" name="Google Shape;1022;p3"/>
              <p:cNvCxnSpPr/>
              <p:nvPr/>
            </p:nvCxnSpPr>
            <p:spPr>
              <a:xfrm>
                <a:off x="3271" y="2979"/>
                <a:ext cx="4" cy="23"/>
              </a:xfrm>
              <a:prstGeom prst="straightConnector1">
                <a:avLst/>
              </a:prstGeom>
              <a:noFill/>
              <a:ln cap="flat" cmpd="sng" w="9525">
                <a:solidFill>
                  <a:srgbClr val="FF9900"/>
                </a:solidFill>
                <a:prstDash val="solid"/>
                <a:round/>
                <a:headEnd len="med" w="med" type="none"/>
                <a:tailEnd len="med" w="med" type="none"/>
              </a:ln>
            </p:spPr>
          </p:cxnSp>
          <p:cxnSp>
            <p:nvCxnSpPr>
              <p:cNvPr id="1023" name="Google Shape;1023;p3"/>
              <p:cNvCxnSpPr/>
              <p:nvPr/>
            </p:nvCxnSpPr>
            <p:spPr>
              <a:xfrm>
                <a:off x="3276" y="3010"/>
                <a:ext cx="3" cy="12"/>
              </a:xfrm>
              <a:prstGeom prst="straightConnector1">
                <a:avLst/>
              </a:prstGeom>
              <a:noFill/>
              <a:ln cap="flat" cmpd="sng" w="9525">
                <a:solidFill>
                  <a:srgbClr val="FF9900"/>
                </a:solidFill>
                <a:prstDash val="solid"/>
                <a:round/>
                <a:headEnd len="med" w="med" type="none"/>
                <a:tailEnd len="med" w="med" type="none"/>
              </a:ln>
            </p:spPr>
          </p:cxnSp>
          <p:sp>
            <p:nvSpPr>
              <p:cNvPr id="1024" name="Google Shape;1024;p3"/>
              <p:cNvSpPr/>
              <p:nvPr/>
            </p:nvSpPr>
            <p:spPr>
              <a:xfrm>
                <a:off x="3276" y="3034"/>
                <a:ext cx="3" cy="10"/>
              </a:xfrm>
              <a:custGeom>
                <a:rect b="b" l="l" r="r" t="t"/>
                <a:pathLst>
                  <a:path extrusionOk="0" h="9" w="2">
                    <a:moveTo>
                      <a:pt x="2" y="0"/>
                    </a:moveTo>
                    <a:lnTo>
                      <a:pt x="2" y="3"/>
                    </a:lnTo>
                    <a:lnTo>
                      <a:pt x="0" y="9"/>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025" name="Google Shape;1025;p3"/>
              <p:cNvCxnSpPr/>
              <p:nvPr/>
            </p:nvCxnSpPr>
            <p:spPr>
              <a:xfrm flipH="1">
                <a:off x="3267" y="3067"/>
                <a:ext cx="4" cy="24"/>
              </a:xfrm>
              <a:prstGeom prst="straightConnector1">
                <a:avLst/>
              </a:prstGeom>
              <a:noFill/>
              <a:ln cap="flat" cmpd="sng" w="9525">
                <a:solidFill>
                  <a:srgbClr val="FF9900"/>
                </a:solidFill>
                <a:prstDash val="solid"/>
                <a:round/>
                <a:headEnd len="med" w="med" type="none"/>
                <a:tailEnd len="med" w="med" type="none"/>
              </a:ln>
            </p:spPr>
          </p:cxnSp>
          <p:cxnSp>
            <p:nvCxnSpPr>
              <p:cNvPr id="1026" name="Google Shape;1026;p3"/>
              <p:cNvCxnSpPr/>
              <p:nvPr/>
            </p:nvCxnSpPr>
            <p:spPr>
              <a:xfrm flipH="1">
                <a:off x="3261" y="3102"/>
                <a:ext cx="1" cy="10"/>
              </a:xfrm>
              <a:prstGeom prst="straightConnector1">
                <a:avLst/>
              </a:prstGeom>
              <a:noFill/>
              <a:ln cap="flat" cmpd="sng" w="9525">
                <a:solidFill>
                  <a:srgbClr val="FF9900"/>
                </a:solidFill>
                <a:prstDash val="solid"/>
                <a:round/>
                <a:headEnd len="med" w="med" type="none"/>
                <a:tailEnd len="med" w="med" type="none"/>
              </a:ln>
            </p:spPr>
          </p:cxnSp>
          <p:cxnSp>
            <p:nvCxnSpPr>
              <p:cNvPr id="1027" name="Google Shape;1027;p3"/>
              <p:cNvCxnSpPr/>
              <p:nvPr/>
            </p:nvCxnSpPr>
            <p:spPr>
              <a:xfrm flipH="1">
                <a:off x="3256" y="3123"/>
                <a:ext cx="3" cy="12"/>
              </a:xfrm>
              <a:prstGeom prst="straightConnector1">
                <a:avLst/>
              </a:prstGeom>
              <a:noFill/>
              <a:ln cap="flat" cmpd="sng" w="9525">
                <a:solidFill>
                  <a:srgbClr val="FF9900"/>
                </a:solidFill>
                <a:prstDash val="solid"/>
                <a:round/>
                <a:headEnd len="med" w="med" type="none"/>
                <a:tailEnd len="med" w="med" type="none"/>
              </a:ln>
            </p:spPr>
          </p:cxnSp>
          <p:cxnSp>
            <p:nvCxnSpPr>
              <p:cNvPr id="1028" name="Google Shape;1028;p3"/>
              <p:cNvCxnSpPr/>
              <p:nvPr/>
            </p:nvCxnSpPr>
            <p:spPr>
              <a:xfrm flipH="1">
                <a:off x="3246" y="3157"/>
                <a:ext cx="3" cy="22"/>
              </a:xfrm>
              <a:prstGeom prst="straightConnector1">
                <a:avLst/>
              </a:prstGeom>
              <a:noFill/>
              <a:ln cap="flat" cmpd="sng" w="9525">
                <a:solidFill>
                  <a:srgbClr val="FF9900"/>
                </a:solidFill>
                <a:prstDash val="solid"/>
                <a:round/>
                <a:headEnd len="med" w="med" type="none"/>
                <a:tailEnd len="med" w="med" type="none"/>
              </a:ln>
            </p:spPr>
          </p:cxnSp>
          <p:cxnSp>
            <p:nvCxnSpPr>
              <p:cNvPr id="1029" name="Google Shape;1029;p3"/>
              <p:cNvCxnSpPr/>
              <p:nvPr/>
            </p:nvCxnSpPr>
            <p:spPr>
              <a:xfrm flipH="1">
                <a:off x="3237" y="3190"/>
                <a:ext cx="4" cy="13"/>
              </a:xfrm>
              <a:prstGeom prst="straightConnector1">
                <a:avLst/>
              </a:prstGeom>
              <a:noFill/>
              <a:ln cap="flat" cmpd="sng" w="9525">
                <a:solidFill>
                  <a:srgbClr val="FF9900"/>
                </a:solidFill>
                <a:prstDash val="solid"/>
                <a:round/>
                <a:headEnd len="med" w="med" type="none"/>
                <a:tailEnd len="med" w="med" type="none"/>
              </a:ln>
            </p:spPr>
          </p:cxnSp>
        </p:grpSp>
        <p:cxnSp>
          <p:nvCxnSpPr>
            <p:cNvPr id="1030" name="Google Shape;1030;p3"/>
            <p:cNvCxnSpPr/>
            <p:nvPr/>
          </p:nvCxnSpPr>
          <p:spPr>
            <a:xfrm flipH="1">
              <a:off x="3233" y="3214"/>
              <a:ext cx="2" cy="10"/>
            </a:xfrm>
            <a:prstGeom prst="straightConnector1">
              <a:avLst/>
            </a:prstGeom>
            <a:noFill/>
            <a:ln cap="flat" cmpd="sng" w="9525">
              <a:solidFill>
                <a:srgbClr val="FF9900"/>
              </a:solidFill>
              <a:prstDash val="solid"/>
              <a:round/>
              <a:headEnd len="med" w="med" type="none"/>
              <a:tailEnd len="med" w="med" type="none"/>
            </a:ln>
          </p:spPr>
        </p:cxnSp>
      </p:grpSp>
      <p:cxnSp>
        <p:nvCxnSpPr>
          <p:cNvPr id="1031" name="Google Shape;1031;p3"/>
          <p:cNvCxnSpPr/>
          <p:nvPr/>
        </p:nvCxnSpPr>
        <p:spPr>
          <a:xfrm>
            <a:off x="4672012" y="4115991"/>
            <a:ext cx="4763" cy="27384"/>
          </a:xfrm>
          <a:prstGeom prst="straightConnector1">
            <a:avLst/>
          </a:prstGeom>
          <a:noFill/>
          <a:ln cap="flat" cmpd="sng" w="9525">
            <a:solidFill>
              <a:srgbClr val="C8DCFF"/>
            </a:solidFill>
            <a:prstDash val="solid"/>
            <a:round/>
            <a:headEnd len="med" w="med" type="none"/>
            <a:tailEnd len="med" w="med" type="none"/>
          </a:ln>
        </p:spPr>
      </p:cxnSp>
      <p:cxnSp>
        <p:nvCxnSpPr>
          <p:cNvPr id="1032" name="Google Shape;1032;p3"/>
          <p:cNvCxnSpPr/>
          <p:nvPr/>
        </p:nvCxnSpPr>
        <p:spPr>
          <a:xfrm>
            <a:off x="4680347" y="4156472"/>
            <a:ext cx="3572" cy="14288"/>
          </a:xfrm>
          <a:prstGeom prst="straightConnector1">
            <a:avLst/>
          </a:prstGeom>
          <a:noFill/>
          <a:ln cap="flat" cmpd="sng" w="9525">
            <a:solidFill>
              <a:srgbClr val="C8DCFF"/>
            </a:solidFill>
            <a:prstDash val="solid"/>
            <a:round/>
            <a:headEnd len="med" w="med" type="none"/>
            <a:tailEnd len="med" w="med" type="none"/>
          </a:ln>
        </p:spPr>
      </p:cxnSp>
      <p:cxnSp>
        <p:nvCxnSpPr>
          <p:cNvPr id="1033" name="Google Shape;1033;p3"/>
          <p:cNvCxnSpPr/>
          <p:nvPr/>
        </p:nvCxnSpPr>
        <p:spPr>
          <a:xfrm>
            <a:off x="6226970" y="3564733"/>
            <a:ext cx="11906" cy="2381"/>
          </a:xfrm>
          <a:prstGeom prst="straightConnector1">
            <a:avLst/>
          </a:prstGeom>
          <a:noFill/>
          <a:ln cap="flat" cmpd="sng" w="9525">
            <a:solidFill>
              <a:srgbClr val="C8DCFF"/>
            </a:solidFill>
            <a:prstDash val="solid"/>
            <a:round/>
            <a:headEnd len="med" w="med" type="none"/>
            <a:tailEnd len="med" w="med" type="none"/>
          </a:ln>
        </p:spPr>
      </p:cxnSp>
      <p:cxnSp>
        <p:nvCxnSpPr>
          <p:cNvPr id="1034" name="Google Shape;1034;p3"/>
          <p:cNvCxnSpPr/>
          <p:nvPr/>
        </p:nvCxnSpPr>
        <p:spPr>
          <a:xfrm>
            <a:off x="6251972" y="3570686"/>
            <a:ext cx="13097" cy="1190"/>
          </a:xfrm>
          <a:prstGeom prst="straightConnector1">
            <a:avLst/>
          </a:prstGeom>
          <a:noFill/>
          <a:ln cap="flat" cmpd="sng" w="9525">
            <a:solidFill>
              <a:srgbClr val="C8DCFF"/>
            </a:solidFill>
            <a:prstDash val="solid"/>
            <a:round/>
            <a:headEnd len="med" w="med" type="none"/>
            <a:tailEnd len="med" w="med" type="none"/>
          </a:ln>
        </p:spPr>
      </p:cxnSp>
      <p:grpSp>
        <p:nvGrpSpPr>
          <p:cNvPr id="1035" name="Google Shape;1035;p3"/>
          <p:cNvGrpSpPr/>
          <p:nvPr/>
        </p:nvGrpSpPr>
        <p:grpSpPr>
          <a:xfrm>
            <a:off x="4688681" y="4183857"/>
            <a:ext cx="376238" cy="92869"/>
            <a:chOff x="3034" y="3742"/>
            <a:chExt cx="316" cy="78"/>
          </a:xfrm>
        </p:grpSpPr>
        <p:cxnSp>
          <p:nvCxnSpPr>
            <p:cNvPr id="1036" name="Google Shape;1036;p3"/>
            <p:cNvCxnSpPr/>
            <p:nvPr/>
          </p:nvCxnSpPr>
          <p:spPr>
            <a:xfrm>
              <a:off x="3151" y="3809"/>
              <a:ext cx="13" cy="3"/>
            </a:xfrm>
            <a:prstGeom prst="straightConnector1">
              <a:avLst/>
            </a:prstGeom>
            <a:noFill/>
            <a:ln cap="flat" cmpd="sng" w="9525">
              <a:solidFill>
                <a:srgbClr val="FF9900"/>
              </a:solidFill>
              <a:prstDash val="solid"/>
              <a:round/>
              <a:headEnd len="med" w="med" type="none"/>
              <a:tailEnd len="med" w="med" type="none"/>
            </a:ln>
          </p:spPr>
        </p:cxnSp>
        <p:grpSp>
          <p:nvGrpSpPr>
            <p:cNvPr id="1037" name="Google Shape;1037;p3"/>
            <p:cNvGrpSpPr/>
            <p:nvPr/>
          </p:nvGrpSpPr>
          <p:grpSpPr>
            <a:xfrm>
              <a:off x="3034" y="3742"/>
              <a:ext cx="316" cy="78"/>
              <a:chOff x="3034" y="3742"/>
              <a:chExt cx="316" cy="78"/>
            </a:xfrm>
          </p:grpSpPr>
          <p:cxnSp>
            <p:nvCxnSpPr>
              <p:cNvPr id="1038" name="Google Shape;1038;p3"/>
              <p:cNvCxnSpPr/>
              <p:nvPr/>
            </p:nvCxnSpPr>
            <p:spPr>
              <a:xfrm>
                <a:off x="3034" y="3742"/>
                <a:ext cx="3" cy="11"/>
              </a:xfrm>
              <a:prstGeom prst="straightConnector1">
                <a:avLst/>
              </a:prstGeom>
              <a:noFill/>
              <a:ln cap="flat" cmpd="sng" w="9525">
                <a:solidFill>
                  <a:srgbClr val="FF9900"/>
                </a:solidFill>
                <a:prstDash val="solid"/>
                <a:round/>
                <a:headEnd len="med" w="med" type="none"/>
                <a:tailEnd len="med" w="med" type="none"/>
              </a:ln>
            </p:spPr>
          </p:cxnSp>
          <p:sp>
            <p:nvSpPr>
              <p:cNvPr id="1039" name="Google Shape;1039;p3"/>
              <p:cNvSpPr/>
              <p:nvPr/>
            </p:nvSpPr>
            <p:spPr>
              <a:xfrm>
                <a:off x="3041" y="3777"/>
                <a:ext cx="10" cy="14"/>
              </a:xfrm>
              <a:custGeom>
                <a:rect b="b" l="l" r="r" t="t"/>
                <a:pathLst>
                  <a:path extrusionOk="0" h="13" w="10">
                    <a:moveTo>
                      <a:pt x="0" y="0"/>
                    </a:moveTo>
                    <a:lnTo>
                      <a:pt x="4" y="13"/>
                    </a:lnTo>
                    <a:lnTo>
                      <a:pt x="10" y="13"/>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040" name="Google Shape;1040;p3"/>
              <p:cNvCxnSpPr/>
              <p:nvPr/>
            </p:nvCxnSpPr>
            <p:spPr>
              <a:xfrm>
                <a:off x="3119" y="3805"/>
                <a:ext cx="22" cy="2"/>
              </a:xfrm>
              <a:prstGeom prst="straightConnector1">
                <a:avLst/>
              </a:prstGeom>
              <a:noFill/>
              <a:ln cap="flat" cmpd="sng" w="9525">
                <a:solidFill>
                  <a:srgbClr val="FF9900"/>
                </a:solidFill>
                <a:prstDash val="solid"/>
                <a:round/>
                <a:headEnd len="med" w="med" type="none"/>
                <a:tailEnd len="med" w="med" type="none"/>
              </a:ln>
            </p:spPr>
          </p:cxnSp>
          <p:cxnSp>
            <p:nvCxnSpPr>
              <p:cNvPr id="1041" name="Google Shape;1041;p3"/>
              <p:cNvCxnSpPr/>
              <p:nvPr/>
            </p:nvCxnSpPr>
            <p:spPr>
              <a:xfrm>
                <a:off x="3175" y="3814"/>
                <a:ext cx="11" cy="2"/>
              </a:xfrm>
              <a:prstGeom prst="straightConnector1">
                <a:avLst/>
              </a:prstGeom>
              <a:noFill/>
              <a:ln cap="flat" cmpd="sng" w="9525">
                <a:solidFill>
                  <a:srgbClr val="FF9900"/>
                </a:solidFill>
                <a:prstDash val="solid"/>
                <a:round/>
                <a:headEnd len="med" w="med" type="none"/>
                <a:tailEnd len="med" w="med" type="none"/>
              </a:ln>
            </p:spPr>
          </p:cxnSp>
          <p:sp>
            <p:nvSpPr>
              <p:cNvPr id="1042" name="Google Shape;1042;p3"/>
              <p:cNvSpPr/>
              <p:nvPr/>
            </p:nvSpPr>
            <p:spPr>
              <a:xfrm>
                <a:off x="3209" y="3814"/>
                <a:ext cx="23" cy="6"/>
              </a:xfrm>
              <a:custGeom>
                <a:rect b="b" l="l" r="r" t="t"/>
                <a:pathLst>
                  <a:path extrusionOk="0" h="5" w="20">
                    <a:moveTo>
                      <a:pt x="0" y="5"/>
                    </a:moveTo>
                    <a:lnTo>
                      <a:pt x="8" y="5"/>
                    </a:lnTo>
                    <a:lnTo>
                      <a:pt x="2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043" name="Google Shape;1043;p3"/>
              <p:cNvCxnSpPr/>
              <p:nvPr/>
            </p:nvCxnSpPr>
            <p:spPr>
              <a:xfrm flipH="1" rot="10800000">
                <a:off x="3241" y="3787"/>
                <a:ext cx="23" cy="20"/>
              </a:xfrm>
              <a:prstGeom prst="straightConnector1">
                <a:avLst/>
              </a:prstGeom>
              <a:noFill/>
              <a:ln cap="flat" cmpd="sng" w="9525">
                <a:solidFill>
                  <a:srgbClr val="FF9900"/>
                </a:solidFill>
                <a:prstDash val="solid"/>
                <a:round/>
                <a:headEnd len="med" w="med" type="none"/>
                <a:tailEnd len="med" w="med" type="none"/>
              </a:ln>
            </p:spPr>
          </p:cxnSp>
          <p:cxnSp>
            <p:nvCxnSpPr>
              <p:cNvPr id="1044" name="Google Shape;1044;p3"/>
              <p:cNvCxnSpPr/>
              <p:nvPr/>
            </p:nvCxnSpPr>
            <p:spPr>
              <a:xfrm flipH="1" rot="10800000">
                <a:off x="3261" y="3790"/>
                <a:ext cx="7" cy="6"/>
              </a:xfrm>
              <a:prstGeom prst="straightConnector1">
                <a:avLst/>
              </a:prstGeom>
              <a:noFill/>
              <a:ln cap="flat" cmpd="sng" w="9525">
                <a:solidFill>
                  <a:srgbClr val="FF9900"/>
                </a:solidFill>
                <a:prstDash val="solid"/>
                <a:round/>
                <a:headEnd len="med" w="med" type="none"/>
                <a:tailEnd len="med" w="med" type="none"/>
              </a:ln>
            </p:spPr>
          </p:cxnSp>
          <p:cxnSp>
            <p:nvCxnSpPr>
              <p:cNvPr id="1045" name="Google Shape;1045;p3"/>
              <p:cNvCxnSpPr/>
              <p:nvPr/>
            </p:nvCxnSpPr>
            <p:spPr>
              <a:xfrm flipH="1" rot="10800000">
                <a:off x="3289" y="3766"/>
                <a:ext cx="20" cy="12"/>
              </a:xfrm>
              <a:prstGeom prst="straightConnector1">
                <a:avLst/>
              </a:prstGeom>
              <a:noFill/>
              <a:ln cap="flat" cmpd="sng" w="9525">
                <a:solidFill>
                  <a:srgbClr val="FF9900"/>
                </a:solidFill>
                <a:prstDash val="solid"/>
                <a:round/>
                <a:headEnd len="med" w="med" type="none"/>
                <a:tailEnd len="med" w="med" type="none"/>
              </a:ln>
            </p:spPr>
          </p:cxnSp>
          <p:cxnSp>
            <p:nvCxnSpPr>
              <p:cNvPr id="1046" name="Google Shape;1046;p3"/>
              <p:cNvCxnSpPr/>
              <p:nvPr/>
            </p:nvCxnSpPr>
            <p:spPr>
              <a:xfrm flipH="1" rot="10800000">
                <a:off x="3318" y="3756"/>
                <a:ext cx="12" cy="5"/>
              </a:xfrm>
              <a:prstGeom prst="straightConnector1">
                <a:avLst/>
              </a:prstGeom>
              <a:noFill/>
              <a:ln cap="flat" cmpd="sng" w="9525">
                <a:solidFill>
                  <a:srgbClr val="FF9900"/>
                </a:solidFill>
                <a:prstDash val="solid"/>
                <a:round/>
                <a:headEnd len="med" w="med" type="none"/>
                <a:tailEnd len="med" w="med" type="none"/>
              </a:ln>
            </p:spPr>
          </p:cxnSp>
          <p:cxnSp>
            <p:nvCxnSpPr>
              <p:cNvPr id="1047" name="Google Shape;1047;p3"/>
              <p:cNvCxnSpPr/>
              <p:nvPr/>
            </p:nvCxnSpPr>
            <p:spPr>
              <a:xfrm flipH="1" rot="10800000">
                <a:off x="3338" y="3742"/>
                <a:ext cx="12" cy="7"/>
              </a:xfrm>
              <a:prstGeom prst="straightConnector1">
                <a:avLst/>
              </a:prstGeom>
              <a:noFill/>
              <a:ln cap="flat" cmpd="sng" w="9525">
                <a:solidFill>
                  <a:srgbClr val="FF9900"/>
                </a:solidFill>
                <a:prstDash val="solid"/>
                <a:round/>
                <a:headEnd len="med" w="med" type="none"/>
                <a:tailEnd len="med" w="med" type="none"/>
              </a:ln>
            </p:spPr>
          </p:cxnSp>
        </p:grpSp>
      </p:grpSp>
      <p:cxnSp>
        <p:nvCxnSpPr>
          <p:cNvPr id="1048" name="Google Shape;1048;p3"/>
          <p:cNvCxnSpPr/>
          <p:nvPr/>
        </p:nvCxnSpPr>
        <p:spPr>
          <a:xfrm rot="10800000">
            <a:off x="6218635" y="3609976"/>
            <a:ext cx="0" cy="2381"/>
          </a:xfrm>
          <a:prstGeom prst="straightConnector1">
            <a:avLst/>
          </a:prstGeom>
          <a:noFill/>
          <a:ln cap="flat" cmpd="sng" w="9525">
            <a:solidFill>
              <a:srgbClr val="C8DCFF"/>
            </a:solidFill>
            <a:prstDash val="solid"/>
            <a:round/>
            <a:headEnd len="med" w="med" type="none"/>
            <a:tailEnd len="med" w="med" type="none"/>
          </a:ln>
        </p:spPr>
      </p:cxnSp>
      <p:cxnSp>
        <p:nvCxnSpPr>
          <p:cNvPr id="1049" name="Google Shape;1049;p3"/>
          <p:cNvCxnSpPr/>
          <p:nvPr/>
        </p:nvCxnSpPr>
        <p:spPr>
          <a:xfrm flipH="1" rot="10800000">
            <a:off x="6190061" y="3270648"/>
            <a:ext cx="10715" cy="7144"/>
          </a:xfrm>
          <a:prstGeom prst="straightConnector1">
            <a:avLst/>
          </a:prstGeom>
          <a:noFill/>
          <a:ln cap="flat" cmpd="sng" w="9525">
            <a:solidFill>
              <a:srgbClr val="C8DCFF"/>
            </a:solidFill>
            <a:prstDash val="solid"/>
            <a:round/>
            <a:headEnd len="med" w="med" type="none"/>
            <a:tailEnd len="med" w="med" type="none"/>
          </a:ln>
        </p:spPr>
      </p:cxnSp>
      <p:cxnSp>
        <p:nvCxnSpPr>
          <p:cNvPr id="1050" name="Google Shape;1050;p3"/>
          <p:cNvCxnSpPr/>
          <p:nvPr/>
        </p:nvCxnSpPr>
        <p:spPr>
          <a:xfrm flipH="1" rot="10800000">
            <a:off x="6502003" y="3201592"/>
            <a:ext cx="14288" cy="2381"/>
          </a:xfrm>
          <a:prstGeom prst="straightConnector1">
            <a:avLst/>
          </a:prstGeom>
          <a:noFill/>
          <a:ln cap="flat" cmpd="sng" w="9525">
            <a:solidFill>
              <a:srgbClr val="C8DCFF"/>
            </a:solidFill>
            <a:prstDash val="solid"/>
            <a:round/>
            <a:headEnd len="med" w="med" type="none"/>
            <a:tailEnd len="med" w="med" type="none"/>
          </a:ln>
        </p:spPr>
      </p:cxnSp>
      <p:cxnSp>
        <p:nvCxnSpPr>
          <p:cNvPr id="1051" name="Google Shape;1051;p3"/>
          <p:cNvCxnSpPr/>
          <p:nvPr/>
        </p:nvCxnSpPr>
        <p:spPr>
          <a:xfrm flipH="1" rot="10800000">
            <a:off x="7150894" y="2782492"/>
            <a:ext cx="10716" cy="7144"/>
          </a:xfrm>
          <a:prstGeom prst="straightConnector1">
            <a:avLst/>
          </a:prstGeom>
          <a:noFill/>
          <a:ln cap="flat" cmpd="sng" w="9525">
            <a:solidFill>
              <a:srgbClr val="C8DCFF"/>
            </a:solidFill>
            <a:prstDash val="solid"/>
            <a:round/>
            <a:headEnd len="med" w="med" type="none"/>
            <a:tailEnd len="med" w="med" type="none"/>
          </a:ln>
        </p:spPr>
      </p:cxnSp>
      <p:grpSp>
        <p:nvGrpSpPr>
          <p:cNvPr id="1052" name="Google Shape;1052;p3"/>
          <p:cNvGrpSpPr/>
          <p:nvPr/>
        </p:nvGrpSpPr>
        <p:grpSpPr>
          <a:xfrm>
            <a:off x="6122195" y="2751536"/>
            <a:ext cx="1103710" cy="650081"/>
            <a:chOff x="4238" y="2539"/>
            <a:chExt cx="927" cy="546"/>
          </a:xfrm>
        </p:grpSpPr>
        <p:cxnSp>
          <p:nvCxnSpPr>
            <p:cNvPr id="1053" name="Google Shape;1053;p3"/>
            <p:cNvCxnSpPr/>
            <p:nvPr/>
          </p:nvCxnSpPr>
          <p:spPr>
            <a:xfrm rot="10800000">
              <a:off x="4268" y="3067"/>
              <a:ext cx="14" cy="18"/>
            </a:xfrm>
            <a:prstGeom prst="straightConnector1">
              <a:avLst/>
            </a:prstGeom>
            <a:noFill/>
            <a:ln cap="flat" cmpd="sng" w="9525">
              <a:solidFill>
                <a:srgbClr val="FF9900"/>
              </a:solidFill>
              <a:prstDash val="solid"/>
              <a:round/>
              <a:headEnd len="med" w="med" type="none"/>
              <a:tailEnd len="med" w="med" type="none"/>
            </a:ln>
          </p:spPr>
        </p:cxnSp>
        <p:cxnSp>
          <p:nvCxnSpPr>
            <p:cNvPr id="1054" name="Google Shape;1054;p3"/>
            <p:cNvCxnSpPr/>
            <p:nvPr/>
          </p:nvCxnSpPr>
          <p:spPr>
            <a:xfrm>
              <a:off x="4259" y="3058"/>
              <a:ext cx="8" cy="14"/>
            </a:xfrm>
            <a:prstGeom prst="straightConnector1">
              <a:avLst/>
            </a:prstGeom>
            <a:noFill/>
            <a:ln cap="flat" cmpd="sng" w="9525">
              <a:solidFill>
                <a:srgbClr val="FF9900"/>
              </a:solidFill>
              <a:prstDash val="solid"/>
              <a:round/>
              <a:headEnd len="med" w="med" type="none"/>
              <a:tailEnd len="med" w="med" type="none"/>
            </a:ln>
          </p:spPr>
        </p:cxnSp>
        <p:cxnSp>
          <p:nvCxnSpPr>
            <p:cNvPr id="1055" name="Google Shape;1055;p3"/>
            <p:cNvCxnSpPr/>
            <p:nvPr/>
          </p:nvCxnSpPr>
          <p:spPr>
            <a:xfrm rot="10800000">
              <a:off x="4238" y="3031"/>
              <a:ext cx="7" cy="9"/>
            </a:xfrm>
            <a:prstGeom prst="straightConnector1">
              <a:avLst/>
            </a:prstGeom>
            <a:noFill/>
            <a:ln cap="flat" cmpd="sng" w="9525">
              <a:solidFill>
                <a:srgbClr val="FF9900"/>
              </a:solidFill>
              <a:prstDash val="solid"/>
              <a:round/>
              <a:headEnd len="med" w="med" type="none"/>
              <a:tailEnd len="med" w="med" type="none"/>
            </a:ln>
          </p:spPr>
        </p:cxnSp>
        <p:cxnSp>
          <p:nvCxnSpPr>
            <p:cNvPr id="1056" name="Google Shape;1056;p3"/>
            <p:cNvCxnSpPr/>
            <p:nvPr/>
          </p:nvCxnSpPr>
          <p:spPr>
            <a:xfrm flipH="1" rot="10800000">
              <a:off x="4246" y="3003"/>
              <a:ext cx="22" cy="12"/>
            </a:xfrm>
            <a:prstGeom prst="straightConnector1">
              <a:avLst/>
            </a:prstGeom>
            <a:noFill/>
            <a:ln cap="flat" cmpd="sng" w="9525">
              <a:solidFill>
                <a:srgbClr val="FF9900"/>
              </a:solidFill>
              <a:prstDash val="solid"/>
              <a:round/>
              <a:headEnd len="med" w="med" type="none"/>
              <a:tailEnd len="med" w="med" type="none"/>
            </a:ln>
          </p:spPr>
        </p:cxnSp>
        <p:cxnSp>
          <p:nvCxnSpPr>
            <p:cNvPr id="1057" name="Google Shape;1057;p3"/>
            <p:cNvCxnSpPr/>
            <p:nvPr/>
          </p:nvCxnSpPr>
          <p:spPr>
            <a:xfrm flipH="1" rot="10800000">
              <a:off x="4276" y="2988"/>
              <a:ext cx="10" cy="8"/>
            </a:xfrm>
            <a:prstGeom prst="straightConnector1">
              <a:avLst/>
            </a:prstGeom>
            <a:noFill/>
            <a:ln cap="flat" cmpd="sng" w="9525">
              <a:solidFill>
                <a:srgbClr val="FF9900"/>
              </a:solidFill>
              <a:prstDash val="solid"/>
              <a:round/>
              <a:headEnd len="med" w="med" type="none"/>
              <a:tailEnd len="med" w="med" type="none"/>
            </a:ln>
          </p:spPr>
        </p:cxnSp>
        <p:cxnSp>
          <p:nvCxnSpPr>
            <p:cNvPr id="1058" name="Google Shape;1058;p3"/>
            <p:cNvCxnSpPr/>
            <p:nvPr/>
          </p:nvCxnSpPr>
          <p:spPr>
            <a:xfrm flipH="1" rot="10800000">
              <a:off x="4323" y="2951"/>
              <a:ext cx="18" cy="12"/>
            </a:xfrm>
            <a:prstGeom prst="straightConnector1">
              <a:avLst/>
            </a:prstGeom>
            <a:noFill/>
            <a:ln cap="flat" cmpd="sng" w="9525">
              <a:solidFill>
                <a:srgbClr val="FF9900"/>
              </a:solidFill>
              <a:prstDash val="solid"/>
              <a:round/>
              <a:headEnd len="med" w="med" type="none"/>
              <a:tailEnd len="med" w="med" type="none"/>
            </a:ln>
          </p:spPr>
        </p:cxnSp>
        <p:cxnSp>
          <p:nvCxnSpPr>
            <p:cNvPr id="1059" name="Google Shape;1059;p3"/>
            <p:cNvCxnSpPr/>
            <p:nvPr/>
          </p:nvCxnSpPr>
          <p:spPr>
            <a:xfrm flipH="1" rot="10800000">
              <a:off x="4353" y="2941"/>
              <a:ext cx="11" cy="3"/>
            </a:xfrm>
            <a:prstGeom prst="straightConnector1">
              <a:avLst/>
            </a:prstGeom>
            <a:noFill/>
            <a:ln cap="flat" cmpd="sng" w="9525">
              <a:solidFill>
                <a:srgbClr val="FF9900"/>
              </a:solidFill>
              <a:prstDash val="solid"/>
              <a:round/>
              <a:headEnd len="med" w="med" type="none"/>
              <a:tailEnd len="med" w="med" type="none"/>
            </a:ln>
          </p:spPr>
        </p:cxnSp>
        <p:cxnSp>
          <p:nvCxnSpPr>
            <p:cNvPr id="1060" name="Google Shape;1060;p3"/>
            <p:cNvCxnSpPr/>
            <p:nvPr/>
          </p:nvCxnSpPr>
          <p:spPr>
            <a:xfrm flipH="1" rot="10800000">
              <a:off x="4377" y="2939"/>
              <a:ext cx="10" cy="2"/>
            </a:xfrm>
            <a:prstGeom prst="straightConnector1">
              <a:avLst/>
            </a:prstGeom>
            <a:noFill/>
            <a:ln cap="flat" cmpd="sng" w="9525">
              <a:solidFill>
                <a:srgbClr val="FF9900"/>
              </a:solidFill>
              <a:prstDash val="solid"/>
              <a:round/>
              <a:headEnd len="med" w="med" type="none"/>
              <a:tailEnd len="med" w="med" type="none"/>
            </a:ln>
          </p:spPr>
        </p:cxnSp>
        <p:cxnSp>
          <p:nvCxnSpPr>
            <p:cNvPr id="1061" name="Google Shape;1061;p3"/>
            <p:cNvCxnSpPr/>
            <p:nvPr/>
          </p:nvCxnSpPr>
          <p:spPr>
            <a:xfrm flipH="1" rot="10800000">
              <a:off x="4409" y="2933"/>
              <a:ext cx="23" cy="4"/>
            </a:xfrm>
            <a:prstGeom prst="straightConnector1">
              <a:avLst/>
            </a:prstGeom>
            <a:noFill/>
            <a:ln cap="flat" cmpd="sng" w="9525">
              <a:solidFill>
                <a:srgbClr val="FF9900"/>
              </a:solidFill>
              <a:prstDash val="solid"/>
              <a:round/>
              <a:headEnd len="med" w="med" type="none"/>
              <a:tailEnd len="med" w="med" type="none"/>
            </a:ln>
          </p:spPr>
        </p:cxnSp>
        <p:cxnSp>
          <p:nvCxnSpPr>
            <p:cNvPr id="1062" name="Google Shape;1062;p3"/>
            <p:cNvCxnSpPr/>
            <p:nvPr/>
          </p:nvCxnSpPr>
          <p:spPr>
            <a:xfrm flipH="1" rot="10800000">
              <a:off x="4443" y="2929"/>
              <a:ext cx="12" cy="4"/>
            </a:xfrm>
            <a:prstGeom prst="straightConnector1">
              <a:avLst/>
            </a:prstGeom>
            <a:noFill/>
            <a:ln cap="flat" cmpd="sng" w="9525">
              <a:solidFill>
                <a:srgbClr val="FF9900"/>
              </a:solidFill>
              <a:prstDash val="solid"/>
              <a:round/>
              <a:headEnd len="med" w="med" type="none"/>
              <a:tailEnd len="med" w="med" type="none"/>
            </a:ln>
          </p:spPr>
        </p:cxnSp>
        <p:cxnSp>
          <p:nvCxnSpPr>
            <p:cNvPr id="1063" name="Google Shape;1063;p3"/>
            <p:cNvCxnSpPr/>
            <p:nvPr/>
          </p:nvCxnSpPr>
          <p:spPr>
            <a:xfrm flipH="1" rot="10800000">
              <a:off x="4466" y="2927"/>
              <a:ext cx="14" cy="2"/>
            </a:xfrm>
            <a:prstGeom prst="straightConnector1">
              <a:avLst/>
            </a:prstGeom>
            <a:noFill/>
            <a:ln cap="flat" cmpd="sng" w="9525">
              <a:solidFill>
                <a:srgbClr val="FF9900"/>
              </a:solidFill>
              <a:prstDash val="solid"/>
              <a:round/>
              <a:headEnd len="med" w="med" type="none"/>
              <a:tailEnd len="med" w="med" type="none"/>
            </a:ln>
          </p:spPr>
        </p:cxnSp>
        <p:cxnSp>
          <p:nvCxnSpPr>
            <p:cNvPr id="1064" name="Google Shape;1064;p3"/>
            <p:cNvCxnSpPr/>
            <p:nvPr/>
          </p:nvCxnSpPr>
          <p:spPr>
            <a:xfrm flipH="1" rot="10800000">
              <a:off x="4502" y="2924"/>
              <a:ext cx="22" cy="2"/>
            </a:xfrm>
            <a:prstGeom prst="straightConnector1">
              <a:avLst/>
            </a:prstGeom>
            <a:noFill/>
            <a:ln cap="flat" cmpd="sng" w="9525">
              <a:solidFill>
                <a:srgbClr val="FF9900"/>
              </a:solidFill>
              <a:prstDash val="solid"/>
              <a:round/>
              <a:headEnd len="med" w="med" type="none"/>
              <a:tailEnd len="med" w="med" type="none"/>
            </a:ln>
          </p:spPr>
        </p:cxnSp>
        <p:cxnSp>
          <p:nvCxnSpPr>
            <p:cNvPr id="1065" name="Google Shape;1065;p3"/>
            <p:cNvCxnSpPr/>
            <p:nvPr/>
          </p:nvCxnSpPr>
          <p:spPr>
            <a:xfrm flipH="1" rot="10800000">
              <a:off x="4536" y="2916"/>
              <a:ext cx="24" cy="5"/>
            </a:xfrm>
            <a:prstGeom prst="straightConnector1">
              <a:avLst/>
            </a:prstGeom>
            <a:noFill/>
            <a:ln cap="flat" cmpd="sng" w="9525">
              <a:solidFill>
                <a:srgbClr val="FF9900"/>
              </a:solidFill>
              <a:prstDash val="solid"/>
              <a:round/>
              <a:headEnd len="med" w="med" type="none"/>
              <a:tailEnd len="med" w="med" type="none"/>
            </a:ln>
          </p:spPr>
        </p:cxnSp>
        <p:cxnSp>
          <p:nvCxnSpPr>
            <p:cNvPr id="1066" name="Google Shape;1066;p3"/>
            <p:cNvCxnSpPr/>
            <p:nvPr/>
          </p:nvCxnSpPr>
          <p:spPr>
            <a:xfrm flipH="1" rot="10800000">
              <a:off x="4592" y="2912"/>
              <a:ext cx="25" cy="2"/>
            </a:xfrm>
            <a:prstGeom prst="straightConnector1">
              <a:avLst/>
            </a:prstGeom>
            <a:noFill/>
            <a:ln cap="flat" cmpd="sng" w="9525">
              <a:solidFill>
                <a:srgbClr val="FF9900"/>
              </a:solidFill>
              <a:prstDash val="solid"/>
              <a:round/>
              <a:headEnd len="med" w="med" type="none"/>
              <a:tailEnd len="med" w="med" type="none"/>
            </a:ln>
          </p:spPr>
        </p:cxnSp>
        <p:cxnSp>
          <p:nvCxnSpPr>
            <p:cNvPr id="1067" name="Google Shape;1067;p3"/>
            <p:cNvCxnSpPr/>
            <p:nvPr/>
          </p:nvCxnSpPr>
          <p:spPr>
            <a:xfrm flipH="1" rot="10800000">
              <a:off x="4627" y="2908"/>
              <a:ext cx="12" cy="2"/>
            </a:xfrm>
            <a:prstGeom prst="straightConnector1">
              <a:avLst/>
            </a:prstGeom>
            <a:noFill/>
            <a:ln cap="flat" cmpd="sng" w="9525">
              <a:solidFill>
                <a:srgbClr val="FF9900"/>
              </a:solidFill>
              <a:prstDash val="solid"/>
              <a:round/>
              <a:headEnd len="med" w="med" type="none"/>
              <a:tailEnd len="med" w="med" type="none"/>
            </a:ln>
          </p:spPr>
        </p:cxnSp>
        <p:cxnSp>
          <p:nvCxnSpPr>
            <p:cNvPr id="1068" name="Google Shape;1068;p3"/>
            <p:cNvCxnSpPr/>
            <p:nvPr/>
          </p:nvCxnSpPr>
          <p:spPr>
            <a:xfrm flipH="1" rot="10800000">
              <a:off x="4652" y="2905"/>
              <a:ext cx="9" cy="3"/>
            </a:xfrm>
            <a:prstGeom prst="straightConnector1">
              <a:avLst/>
            </a:prstGeom>
            <a:noFill/>
            <a:ln cap="flat" cmpd="sng" w="9525">
              <a:solidFill>
                <a:srgbClr val="FF9900"/>
              </a:solidFill>
              <a:prstDash val="solid"/>
              <a:round/>
              <a:headEnd len="med" w="med" type="none"/>
              <a:tailEnd len="med" w="med" type="none"/>
            </a:ln>
          </p:spPr>
        </p:cxnSp>
        <p:cxnSp>
          <p:nvCxnSpPr>
            <p:cNvPr id="1069" name="Google Shape;1069;p3"/>
            <p:cNvCxnSpPr/>
            <p:nvPr/>
          </p:nvCxnSpPr>
          <p:spPr>
            <a:xfrm flipH="1" rot="10800000">
              <a:off x="4684" y="2900"/>
              <a:ext cx="23" cy="1"/>
            </a:xfrm>
            <a:prstGeom prst="straightConnector1">
              <a:avLst/>
            </a:prstGeom>
            <a:noFill/>
            <a:ln cap="flat" cmpd="sng" w="9525">
              <a:solidFill>
                <a:srgbClr val="FF9900"/>
              </a:solidFill>
              <a:prstDash val="solid"/>
              <a:round/>
              <a:headEnd len="med" w="med" type="none"/>
              <a:tailEnd len="med" w="med" type="none"/>
            </a:ln>
          </p:spPr>
        </p:cxnSp>
        <p:cxnSp>
          <p:nvCxnSpPr>
            <p:cNvPr id="1070" name="Google Shape;1070;p3"/>
            <p:cNvCxnSpPr/>
            <p:nvPr/>
          </p:nvCxnSpPr>
          <p:spPr>
            <a:xfrm>
              <a:off x="4719" y="2898"/>
              <a:ext cx="13" cy="1"/>
            </a:xfrm>
            <a:prstGeom prst="straightConnector1">
              <a:avLst/>
            </a:prstGeom>
            <a:noFill/>
            <a:ln cap="flat" cmpd="sng" w="9525">
              <a:solidFill>
                <a:srgbClr val="FF9900"/>
              </a:solidFill>
              <a:prstDash val="solid"/>
              <a:round/>
              <a:headEnd len="med" w="med" type="none"/>
              <a:tailEnd len="med" w="med" type="none"/>
            </a:ln>
          </p:spPr>
        </p:cxnSp>
        <p:cxnSp>
          <p:nvCxnSpPr>
            <p:cNvPr id="1071" name="Google Shape;1071;p3"/>
            <p:cNvCxnSpPr/>
            <p:nvPr/>
          </p:nvCxnSpPr>
          <p:spPr>
            <a:xfrm flipH="1" rot="10800000">
              <a:off x="4741" y="2894"/>
              <a:ext cx="13" cy="4"/>
            </a:xfrm>
            <a:prstGeom prst="straightConnector1">
              <a:avLst/>
            </a:prstGeom>
            <a:noFill/>
            <a:ln cap="flat" cmpd="sng" w="9525">
              <a:solidFill>
                <a:srgbClr val="FF9900"/>
              </a:solidFill>
              <a:prstDash val="solid"/>
              <a:round/>
              <a:headEnd len="med" w="med" type="none"/>
              <a:tailEnd len="med" w="med" type="none"/>
            </a:ln>
          </p:spPr>
        </p:cxnSp>
        <p:cxnSp>
          <p:nvCxnSpPr>
            <p:cNvPr id="1072" name="Google Shape;1072;p3"/>
            <p:cNvCxnSpPr/>
            <p:nvPr/>
          </p:nvCxnSpPr>
          <p:spPr>
            <a:xfrm flipH="1" rot="10800000">
              <a:off x="4776" y="2873"/>
              <a:ext cx="22" cy="3"/>
            </a:xfrm>
            <a:prstGeom prst="straightConnector1">
              <a:avLst/>
            </a:prstGeom>
            <a:noFill/>
            <a:ln cap="flat" cmpd="sng" w="9525">
              <a:solidFill>
                <a:srgbClr val="FF9900"/>
              </a:solidFill>
              <a:prstDash val="solid"/>
              <a:round/>
              <a:headEnd len="med" w="med" type="none"/>
              <a:tailEnd len="med" w="med" type="none"/>
            </a:ln>
          </p:spPr>
        </p:cxnSp>
        <p:cxnSp>
          <p:nvCxnSpPr>
            <p:cNvPr id="1073" name="Google Shape;1073;p3"/>
            <p:cNvCxnSpPr/>
            <p:nvPr/>
          </p:nvCxnSpPr>
          <p:spPr>
            <a:xfrm>
              <a:off x="4810" y="2871"/>
              <a:ext cx="11" cy="2"/>
            </a:xfrm>
            <a:prstGeom prst="straightConnector1">
              <a:avLst/>
            </a:prstGeom>
            <a:noFill/>
            <a:ln cap="flat" cmpd="sng" w="9525">
              <a:solidFill>
                <a:srgbClr val="FF9900"/>
              </a:solidFill>
              <a:prstDash val="solid"/>
              <a:round/>
              <a:headEnd len="med" w="med" type="none"/>
              <a:tailEnd len="med" w="med" type="none"/>
            </a:ln>
          </p:spPr>
        </p:cxnSp>
        <p:cxnSp>
          <p:nvCxnSpPr>
            <p:cNvPr id="1074" name="Google Shape;1074;p3"/>
            <p:cNvCxnSpPr/>
            <p:nvPr/>
          </p:nvCxnSpPr>
          <p:spPr>
            <a:xfrm flipH="1" rot="10800000">
              <a:off x="4832" y="2866"/>
              <a:ext cx="14" cy="3"/>
            </a:xfrm>
            <a:prstGeom prst="straightConnector1">
              <a:avLst/>
            </a:prstGeom>
            <a:noFill/>
            <a:ln cap="flat" cmpd="sng" w="9525">
              <a:solidFill>
                <a:srgbClr val="FF9900"/>
              </a:solidFill>
              <a:prstDash val="solid"/>
              <a:round/>
              <a:headEnd len="med" w="med" type="none"/>
              <a:tailEnd len="med" w="med" type="none"/>
            </a:ln>
          </p:spPr>
        </p:cxnSp>
        <p:cxnSp>
          <p:nvCxnSpPr>
            <p:cNvPr id="1075" name="Google Shape;1075;p3"/>
            <p:cNvCxnSpPr/>
            <p:nvPr/>
          </p:nvCxnSpPr>
          <p:spPr>
            <a:xfrm flipH="1" rot="10800000">
              <a:off x="4869" y="2863"/>
              <a:ext cx="22" cy="1"/>
            </a:xfrm>
            <a:prstGeom prst="straightConnector1">
              <a:avLst/>
            </a:prstGeom>
            <a:noFill/>
            <a:ln cap="flat" cmpd="sng" w="9525">
              <a:solidFill>
                <a:srgbClr val="FF9900"/>
              </a:solidFill>
              <a:prstDash val="solid"/>
              <a:round/>
              <a:headEnd len="med" w="med" type="none"/>
              <a:tailEnd len="med" w="med" type="none"/>
            </a:ln>
          </p:spPr>
        </p:cxnSp>
        <p:cxnSp>
          <p:nvCxnSpPr>
            <p:cNvPr id="1076" name="Google Shape;1076;p3"/>
            <p:cNvCxnSpPr/>
            <p:nvPr/>
          </p:nvCxnSpPr>
          <p:spPr>
            <a:xfrm>
              <a:off x="4902" y="2859"/>
              <a:ext cx="10" cy="0"/>
            </a:xfrm>
            <a:prstGeom prst="straightConnector1">
              <a:avLst/>
            </a:prstGeom>
            <a:noFill/>
            <a:ln cap="flat" cmpd="sng" w="9525">
              <a:solidFill>
                <a:srgbClr val="FF9900"/>
              </a:solidFill>
              <a:prstDash val="solid"/>
              <a:round/>
              <a:headEnd len="med" w="med" type="none"/>
              <a:tailEnd len="med" w="med" type="none"/>
            </a:ln>
          </p:spPr>
        </p:cxnSp>
        <p:cxnSp>
          <p:nvCxnSpPr>
            <p:cNvPr id="1077" name="Google Shape;1077;p3"/>
            <p:cNvCxnSpPr/>
            <p:nvPr/>
          </p:nvCxnSpPr>
          <p:spPr>
            <a:xfrm>
              <a:off x="4925" y="2857"/>
              <a:ext cx="11" cy="1"/>
            </a:xfrm>
            <a:prstGeom prst="straightConnector1">
              <a:avLst/>
            </a:prstGeom>
            <a:noFill/>
            <a:ln cap="flat" cmpd="sng" w="9525">
              <a:solidFill>
                <a:srgbClr val="FF9900"/>
              </a:solidFill>
              <a:prstDash val="solid"/>
              <a:round/>
              <a:headEnd len="med" w="med" type="none"/>
              <a:tailEnd len="med" w="med" type="none"/>
            </a:ln>
          </p:spPr>
        </p:cxnSp>
        <p:cxnSp>
          <p:nvCxnSpPr>
            <p:cNvPr id="1078" name="Google Shape;1078;p3"/>
            <p:cNvCxnSpPr/>
            <p:nvPr/>
          </p:nvCxnSpPr>
          <p:spPr>
            <a:xfrm flipH="1" rot="10800000">
              <a:off x="4950" y="2820"/>
              <a:ext cx="10" cy="19"/>
            </a:xfrm>
            <a:prstGeom prst="straightConnector1">
              <a:avLst/>
            </a:prstGeom>
            <a:noFill/>
            <a:ln cap="flat" cmpd="sng" w="9525">
              <a:solidFill>
                <a:srgbClr val="FF9900"/>
              </a:solidFill>
              <a:prstDash val="solid"/>
              <a:round/>
              <a:headEnd len="med" w="med" type="none"/>
              <a:tailEnd len="med" w="med" type="none"/>
            </a:ln>
          </p:spPr>
        </p:cxnSp>
        <p:cxnSp>
          <p:nvCxnSpPr>
            <p:cNvPr id="1079" name="Google Shape;1079;p3"/>
            <p:cNvCxnSpPr/>
            <p:nvPr/>
          </p:nvCxnSpPr>
          <p:spPr>
            <a:xfrm flipH="1" rot="10800000">
              <a:off x="4965" y="2798"/>
              <a:ext cx="5" cy="8"/>
            </a:xfrm>
            <a:prstGeom prst="straightConnector1">
              <a:avLst/>
            </a:prstGeom>
            <a:noFill/>
            <a:ln cap="flat" cmpd="sng" w="9525">
              <a:solidFill>
                <a:srgbClr val="FF9900"/>
              </a:solidFill>
              <a:prstDash val="solid"/>
              <a:round/>
              <a:headEnd len="med" w="med" type="none"/>
              <a:tailEnd len="med" w="med" type="none"/>
            </a:ln>
          </p:spPr>
        </p:cxnSp>
        <p:cxnSp>
          <p:nvCxnSpPr>
            <p:cNvPr id="1080" name="Google Shape;1080;p3"/>
            <p:cNvCxnSpPr/>
            <p:nvPr/>
          </p:nvCxnSpPr>
          <p:spPr>
            <a:xfrm flipH="1" rot="10800000">
              <a:off x="4975" y="2778"/>
              <a:ext cx="6" cy="10"/>
            </a:xfrm>
            <a:prstGeom prst="straightConnector1">
              <a:avLst/>
            </a:prstGeom>
            <a:noFill/>
            <a:ln cap="flat" cmpd="sng" w="9525">
              <a:solidFill>
                <a:srgbClr val="FF9900"/>
              </a:solidFill>
              <a:prstDash val="solid"/>
              <a:round/>
              <a:headEnd len="med" w="med" type="none"/>
              <a:tailEnd len="med" w="med" type="none"/>
            </a:ln>
          </p:spPr>
        </p:cxnSp>
        <p:cxnSp>
          <p:nvCxnSpPr>
            <p:cNvPr id="1081" name="Google Shape;1081;p3"/>
            <p:cNvCxnSpPr/>
            <p:nvPr/>
          </p:nvCxnSpPr>
          <p:spPr>
            <a:xfrm flipH="1" rot="10800000">
              <a:off x="4989" y="2736"/>
              <a:ext cx="12" cy="21"/>
            </a:xfrm>
            <a:prstGeom prst="straightConnector1">
              <a:avLst/>
            </a:prstGeom>
            <a:noFill/>
            <a:ln cap="flat" cmpd="sng" w="9525">
              <a:solidFill>
                <a:srgbClr val="FF9900"/>
              </a:solidFill>
              <a:prstDash val="solid"/>
              <a:round/>
              <a:headEnd len="med" w="med" type="none"/>
              <a:tailEnd len="med" w="med" type="none"/>
            </a:ln>
          </p:spPr>
        </p:cxnSp>
        <p:cxnSp>
          <p:nvCxnSpPr>
            <p:cNvPr id="1082" name="Google Shape;1082;p3"/>
            <p:cNvCxnSpPr/>
            <p:nvPr/>
          </p:nvCxnSpPr>
          <p:spPr>
            <a:xfrm flipH="1" rot="10800000">
              <a:off x="5007" y="2715"/>
              <a:ext cx="7" cy="11"/>
            </a:xfrm>
            <a:prstGeom prst="straightConnector1">
              <a:avLst/>
            </a:prstGeom>
            <a:noFill/>
            <a:ln cap="flat" cmpd="sng" w="9525">
              <a:solidFill>
                <a:srgbClr val="FF9900"/>
              </a:solidFill>
              <a:prstDash val="solid"/>
              <a:round/>
              <a:headEnd len="med" w="med" type="none"/>
              <a:tailEnd len="med" w="med" type="none"/>
            </a:ln>
          </p:spPr>
        </p:cxnSp>
        <p:cxnSp>
          <p:nvCxnSpPr>
            <p:cNvPr id="1083" name="Google Shape;1083;p3"/>
            <p:cNvCxnSpPr/>
            <p:nvPr/>
          </p:nvCxnSpPr>
          <p:spPr>
            <a:xfrm flipH="1" rot="10800000">
              <a:off x="5016" y="2695"/>
              <a:ext cx="5" cy="9"/>
            </a:xfrm>
            <a:prstGeom prst="straightConnector1">
              <a:avLst/>
            </a:prstGeom>
            <a:noFill/>
            <a:ln cap="flat" cmpd="sng" w="9525">
              <a:solidFill>
                <a:srgbClr val="FF9900"/>
              </a:solidFill>
              <a:prstDash val="solid"/>
              <a:round/>
              <a:headEnd len="med" w="med" type="none"/>
              <a:tailEnd len="med" w="med" type="none"/>
            </a:ln>
          </p:spPr>
        </p:cxnSp>
        <p:cxnSp>
          <p:nvCxnSpPr>
            <p:cNvPr id="1084" name="Google Shape;1084;p3"/>
            <p:cNvCxnSpPr/>
            <p:nvPr/>
          </p:nvCxnSpPr>
          <p:spPr>
            <a:xfrm flipH="1" rot="10800000">
              <a:off x="5033" y="2653"/>
              <a:ext cx="8" cy="22"/>
            </a:xfrm>
            <a:prstGeom prst="straightConnector1">
              <a:avLst/>
            </a:prstGeom>
            <a:noFill/>
            <a:ln cap="flat" cmpd="sng" w="9525">
              <a:solidFill>
                <a:srgbClr val="FF9900"/>
              </a:solidFill>
              <a:prstDash val="solid"/>
              <a:round/>
              <a:headEnd len="med" w="med" type="none"/>
              <a:tailEnd len="med" w="med" type="none"/>
            </a:ln>
          </p:spPr>
        </p:cxnSp>
        <p:cxnSp>
          <p:nvCxnSpPr>
            <p:cNvPr id="1085" name="Google Shape;1085;p3"/>
            <p:cNvCxnSpPr/>
            <p:nvPr/>
          </p:nvCxnSpPr>
          <p:spPr>
            <a:xfrm flipH="1" rot="10800000">
              <a:off x="5048" y="2634"/>
              <a:ext cx="5" cy="11"/>
            </a:xfrm>
            <a:prstGeom prst="straightConnector1">
              <a:avLst/>
            </a:prstGeom>
            <a:noFill/>
            <a:ln cap="flat" cmpd="sng" w="9525">
              <a:solidFill>
                <a:srgbClr val="FF9900"/>
              </a:solidFill>
              <a:prstDash val="solid"/>
              <a:round/>
              <a:headEnd len="med" w="med" type="none"/>
              <a:tailEnd len="med" w="med" type="none"/>
            </a:ln>
          </p:spPr>
        </p:cxnSp>
        <p:cxnSp>
          <p:nvCxnSpPr>
            <p:cNvPr id="1086" name="Google Shape;1086;p3"/>
            <p:cNvCxnSpPr/>
            <p:nvPr/>
          </p:nvCxnSpPr>
          <p:spPr>
            <a:xfrm flipH="1" rot="10800000">
              <a:off x="5060" y="2613"/>
              <a:ext cx="7" cy="11"/>
            </a:xfrm>
            <a:prstGeom prst="straightConnector1">
              <a:avLst/>
            </a:prstGeom>
            <a:noFill/>
            <a:ln cap="flat" cmpd="sng" w="9525">
              <a:solidFill>
                <a:srgbClr val="FF9900"/>
              </a:solidFill>
              <a:prstDash val="solid"/>
              <a:round/>
              <a:headEnd len="med" w="med" type="none"/>
              <a:tailEnd len="med" w="med" type="none"/>
            </a:ln>
          </p:spPr>
        </p:cxnSp>
        <p:cxnSp>
          <p:nvCxnSpPr>
            <p:cNvPr id="1087" name="Google Shape;1087;p3"/>
            <p:cNvCxnSpPr/>
            <p:nvPr/>
          </p:nvCxnSpPr>
          <p:spPr>
            <a:xfrm flipH="1" rot="10800000">
              <a:off x="5080" y="2575"/>
              <a:ext cx="13" cy="20"/>
            </a:xfrm>
            <a:prstGeom prst="straightConnector1">
              <a:avLst/>
            </a:prstGeom>
            <a:noFill/>
            <a:ln cap="flat" cmpd="sng" w="9525">
              <a:solidFill>
                <a:srgbClr val="FF9900"/>
              </a:solidFill>
              <a:prstDash val="solid"/>
              <a:round/>
              <a:headEnd len="med" w="med" type="none"/>
              <a:tailEnd len="med" w="med" type="none"/>
            </a:ln>
          </p:spPr>
        </p:cxnSp>
        <p:cxnSp>
          <p:nvCxnSpPr>
            <p:cNvPr id="1088" name="Google Shape;1088;p3"/>
            <p:cNvCxnSpPr/>
            <p:nvPr/>
          </p:nvCxnSpPr>
          <p:spPr>
            <a:xfrm flipH="1" rot="10800000">
              <a:off x="5124" y="2552"/>
              <a:ext cx="7" cy="8"/>
            </a:xfrm>
            <a:prstGeom prst="straightConnector1">
              <a:avLst/>
            </a:prstGeom>
            <a:noFill/>
            <a:ln cap="flat" cmpd="sng" w="9525">
              <a:solidFill>
                <a:srgbClr val="FF9900"/>
              </a:solidFill>
              <a:prstDash val="solid"/>
              <a:round/>
              <a:headEnd len="med" w="med" type="none"/>
              <a:tailEnd len="med" w="med" type="none"/>
            </a:ln>
          </p:spPr>
        </p:cxnSp>
        <p:cxnSp>
          <p:nvCxnSpPr>
            <p:cNvPr id="1089" name="Google Shape;1089;p3"/>
            <p:cNvCxnSpPr/>
            <p:nvPr/>
          </p:nvCxnSpPr>
          <p:spPr>
            <a:xfrm flipH="1" rot="10800000">
              <a:off x="5154" y="2539"/>
              <a:ext cx="11" cy="7"/>
            </a:xfrm>
            <a:prstGeom prst="straightConnector1">
              <a:avLst/>
            </a:prstGeom>
            <a:noFill/>
            <a:ln cap="flat" cmpd="sng" w="9525">
              <a:solidFill>
                <a:srgbClr val="FF9900"/>
              </a:solidFill>
              <a:prstDash val="solid"/>
              <a:round/>
              <a:headEnd len="med" w="med" type="none"/>
              <a:tailEnd len="med" w="med" type="none"/>
            </a:ln>
          </p:spPr>
        </p:cxnSp>
      </p:grpSp>
      <p:grpSp>
        <p:nvGrpSpPr>
          <p:cNvPr id="1090" name="Google Shape;1090;p3"/>
          <p:cNvGrpSpPr/>
          <p:nvPr/>
        </p:nvGrpSpPr>
        <p:grpSpPr>
          <a:xfrm>
            <a:off x="2019301" y="954882"/>
            <a:ext cx="365522" cy="73819"/>
            <a:chOff x="686" y="890"/>
            <a:chExt cx="307" cy="62"/>
          </a:xfrm>
        </p:grpSpPr>
        <p:cxnSp>
          <p:nvCxnSpPr>
            <p:cNvPr id="1091" name="Google Shape;1091;p3"/>
            <p:cNvCxnSpPr/>
            <p:nvPr/>
          </p:nvCxnSpPr>
          <p:spPr>
            <a:xfrm rot="10800000">
              <a:off x="972" y="950"/>
              <a:ext cx="21" cy="2"/>
            </a:xfrm>
            <a:prstGeom prst="straightConnector1">
              <a:avLst/>
            </a:prstGeom>
            <a:noFill/>
            <a:ln cap="flat" cmpd="sng" w="9525">
              <a:solidFill>
                <a:srgbClr val="FF9900"/>
              </a:solidFill>
              <a:prstDash val="solid"/>
              <a:round/>
              <a:headEnd len="med" w="med" type="none"/>
              <a:tailEnd len="med" w="med" type="none"/>
            </a:ln>
          </p:spPr>
        </p:cxnSp>
        <p:cxnSp>
          <p:nvCxnSpPr>
            <p:cNvPr id="1092" name="Google Shape;1092;p3"/>
            <p:cNvCxnSpPr/>
            <p:nvPr/>
          </p:nvCxnSpPr>
          <p:spPr>
            <a:xfrm rot="10800000">
              <a:off x="949" y="946"/>
              <a:ext cx="10" cy="1"/>
            </a:xfrm>
            <a:prstGeom prst="straightConnector1">
              <a:avLst/>
            </a:prstGeom>
            <a:noFill/>
            <a:ln cap="flat" cmpd="sng" w="9525">
              <a:solidFill>
                <a:srgbClr val="FF9900"/>
              </a:solidFill>
              <a:prstDash val="solid"/>
              <a:round/>
              <a:headEnd len="med" w="med" type="none"/>
              <a:tailEnd len="med" w="med" type="none"/>
            </a:ln>
          </p:spPr>
        </p:cxnSp>
        <p:cxnSp>
          <p:nvCxnSpPr>
            <p:cNvPr id="1093" name="Google Shape;1093;p3"/>
            <p:cNvCxnSpPr/>
            <p:nvPr/>
          </p:nvCxnSpPr>
          <p:spPr>
            <a:xfrm rot="10800000">
              <a:off x="924" y="943"/>
              <a:ext cx="13" cy="0"/>
            </a:xfrm>
            <a:prstGeom prst="straightConnector1">
              <a:avLst/>
            </a:prstGeom>
            <a:noFill/>
            <a:ln cap="flat" cmpd="sng" w="9525">
              <a:solidFill>
                <a:srgbClr val="FF9900"/>
              </a:solidFill>
              <a:prstDash val="solid"/>
              <a:round/>
              <a:headEnd len="med" w="med" type="none"/>
              <a:tailEnd len="med" w="med" type="none"/>
            </a:ln>
          </p:spPr>
        </p:cxnSp>
        <p:cxnSp>
          <p:nvCxnSpPr>
            <p:cNvPr id="1094" name="Google Shape;1094;p3"/>
            <p:cNvCxnSpPr/>
            <p:nvPr/>
          </p:nvCxnSpPr>
          <p:spPr>
            <a:xfrm rot="10800000">
              <a:off x="883" y="924"/>
              <a:ext cx="20" cy="12"/>
            </a:xfrm>
            <a:prstGeom prst="straightConnector1">
              <a:avLst/>
            </a:prstGeom>
            <a:noFill/>
            <a:ln cap="flat" cmpd="sng" w="9525">
              <a:solidFill>
                <a:srgbClr val="FF9900"/>
              </a:solidFill>
              <a:prstDash val="solid"/>
              <a:round/>
              <a:headEnd len="med" w="med" type="none"/>
              <a:tailEnd len="med" w="med" type="none"/>
            </a:ln>
          </p:spPr>
        </p:cxnSp>
        <p:sp>
          <p:nvSpPr>
            <p:cNvPr id="1095" name="Google Shape;1095;p3"/>
            <p:cNvSpPr/>
            <p:nvPr/>
          </p:nvSpPr>
          <p:spPr>
            <a:xfrm>
              <a:off x="862" y="915"/>
              <a:ext cx="9" cy="7"/>
            </a:xfrm>
            <a:custGeom>
              <a:rect b="b" l="l" r="r" t="t"/>
              <a:pathLst>
                <a:path extrusionOk="0" h="4" w="8">
                  <a:moveTo>
                    <a:pt x="8" y="4"/>
                  </a:moveTo>
                  <a:lnTo>
                    <a:pt x="2" y="0"/>
                  </a:lnTo>
                  <a:lnTo>
                    <a:pt x="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096" name="Google Shape;1096;p3"/>
            <p:cNvCxnSpPr/>
            <p:nvPr/>
          </p:nvCxnSpPr>
          <p:spPr>
            <a:xfrm rot="10800000">
              <a:off x="840" y="911"/>
              <a:ext cx="12" cy="2"/>
            </a:xfrm>
            <a:prstGeom prst="straightConnector1">
              <a:avLst/>
            </a:prstGeom>
            <a:noFill/>
            <a:ln cap="flat" cmpd="sng" w="9525">
              <a:solidFill>
                <a:srgbClr val="FF9900"/>
              </a:solidFill>
              <a:prstDash val="solid"/>
              <a:round/>
              <a:headEnd len="med" w="med" type="none"/>
              <a:tailEnd len="med" w="med" type="none"/>
            </a:ln>
          </p:spPr>
        </p:cxnSp>
        <p:cxnSp>
          <p:nvCxnSpPr>
            <p:cNvPr id="1097" name="Google Shape;1097;p3"/>
            <p:cNvCxnSpPr/>
            <p:nvPr/>
          </p:nvCxnSpPr>
          <p:spPr>
            <a:xfrm rot="10800000">
              <a:off x="795" y="897"/>
              <a:ext cx="23" cy="7"/>
            </a:xfrm>
            <a:prstGeom prst="straightConnector1">
              <a:avLst/>
            </a:prstGeom>
            <a:noFill/>
            <a:ln cap="flat" cmpd="sng" w="9525">
              <a:solidFill>
                <a:srgbClr val="FF9900"/>
              </a:solidFill>
              <a:prstDash val="solid"/>
              <a:round/>
              <a:headEnd len="med" w="med" type="none"/>
              <a:tailEnd len="med" w="med" type="none"/>
            </a:ln>
          </p:spPr>
        </p:cxnSp>
        <p:sp>
          <p:nvSpPr>
            <p:cNvPr id="1098" name="Google Shape;1098;p3"/>
            <p:cNvSpPr/>
            <p:nvPr/>
          </p:nvSpPr>
          <p:spPr>
            <a:xfrm>
              <a:off x="773" y="893"/>
              <a:ext cx="12" cy="2"/>
            </a:xfrm>
            <a:custGeom>
              <a:rect b="b" l="l" r="r" t="t"/>
              <a:pathLst>
                <a:path extrusionOk="0" h="120000" w="9">
                  <a:moveTo>
                    <a:pt x="9" y="0"/>
                  </a:moveTo>
                  <a:lnTo>
                    <a:pt x="7" y="0"/>
                  </a:lnTo>
                  <a:lnTo>
                    <a:pt x="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099" name="Google Shape;1099;p3"/>
            <p:cNvSpPr/>
            <p:nvPr/>
          </p:nvSpPr>
          <p:spPr>
            <a:xfrm>
              <a:off x="750" y="893"/>
              <a:ext cx="10" cy="3"/>
            </a:xfrm>
            <a:custGeom>
              <a:rect b="b" l="l" r="r" t="t"/>
              <a:pathLst>
                <a:path extrusionOk="0" h="2" w="10">
                  <a:moveTo>
                    <a:pt x="10" y="0"/>
                  </a:moveTo>
                  <a:lnTo>
                    <a:pt x="8" y="0"/>
                  </a:lnTo>
                  <a:lnTo>
                    <a:pt x="0" y="2"/>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100" name="Google Shape;1100;p3"/>
            <p:cNvSpPr/>
            <p:nvPr/>
          </p:nvSpPr>
          <p:spPr>
            <a:xfrm>
              <a:off x="705" y="898"/>
              <a:ext cx="22" cy="6"/>
            </a:xfrm>
            <a:custGeom>
              <a:rect b="b" l="l" r="r" t="t"/>
              <a:pathLst>
                <a:path extrusionOk="0" h="4" w="19">
                  <a:moveTo>
                    <a:pt x="19" y="0"/>
                  </a:moveTo>
                  <a:lnTo>
                    <a:pt x="6" y="4"/>
                  </a:lnTo>
                  <a:lnTo>
                    <a:pt x="0" y="2"/>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101" name="Google Shape;1101;p3"/>
            <p:cNvCxnSpPr/>
            <p:nvPr/>
          </p:nvCxnSpPr>
          <p:spPr>
            <a:xfrm rot="10800000">
              <a:off x="686" y="890"/>
              <a:ext cx="10" cy="6"/>
            </a:xfrm>
            <a:prstGeom prst="straightConnector1">
              <a:avLst/>
            </a:prstGeom>
            <a:noFill/>
            <a:ln cap="flat" cmpd="sng" w="9525">
              <a:solidFill>
                <a:srgbClr val="FF9900"/>
              </a:solidFill>
              <a:prstDash val="solid"/>
              <a:round/>
              <a:headEnd len="med" w="med" type="none"/>
              <a:tailEnd len="med" w="med" type="none"/>
            </a:ln>
          </p:spPr>
        </p:cxnSp>
      </p:grpSp>
      <p:grpSp>
        <p:nvGrpSpPr>
          <p:cNvPr id="1102" name="Google Shape;1102;p3"/>
          <p:cNvGrpSpPr/>
          <p:nvPr/>
        </p:nvGrpSpPr>
        <p:grpSpPr>
          <a:xfrm>
            <a:off x="1781176" y="933450"/>
            <a:ext cx="221456" cy="33338"/>
            <a:chOff x="753" y="1010"/>
            <a:chExt cx="186" cy="28"/>
          </a:xfrm>
        </p:grpSpPr>
        <p:cxnSp>
          <p:nvCxnSpPr>
            <p:cNvPr id="1103" name="Google Shape;1103;p3"/>
            <p:cNvCxnSpPr/>
            <p:nvPr/>
          </p:nvCxnSpPr>
          <p:spPr>
            <a:xfrm rot="10800000">
              <a:off x="930" y="1018"/>
              <a:ext cx="9" cy="7"/>
            </a:xfrm>
            <a:prstGeom prst="straightConnector1">
              <a:avLst/>
            </a:prstGeom>
            <a:noFill/>
            <a:ln cap="flat" cmpd="sng" w="9525">
              <a:solidFill>
                <a:srgbClr val="FF9900"/>
              </a:solidFill>
              <a:prstDash val="solid"/>
              <a:round/>
              <a:headEnd len="med" w="med" type="none"/>
              <a:tailEnd len="med" w="med" type="none"/>
            </a:ln>
          </p:spPr>
        </p:cxnSp>
        <p:sp>
          <p:nvSpPr>
            <p:cNvPr id="1104" name="Google Shape;1104;p3"/>
            <p:cNvSpPr/>
            <p:nvPr/>
          </p:nvSpPr>
          <p:spPr>
            <a:xfrm>
              <a:off x="887" y="1010"/>
              <a:ext cx="23" cy="1"/>
            </a:xfrm>
            <a:custGeom>
              <a:rect b="b" l="l" r="r" t="t"/>
              <a:pathLst>
                <a:path extrusionOk="0" h="120000" w="21">
                  <a:moveTo>
                    <a:pt x="21" y="0"/>
                  </a:moveTo>
                  <a:lnTo>
                    <a:pt x="6" y="0"/>
                  </a:lnTo>
                  <a:lnTo>
                    <a:pt x="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105" name="Google Shape;1105;p3"/>
            <p:cNvCxnSpPr/>
            <p:nvPr/>
          </p:nvCxnSpPr>
          <p:spPr>
            <a:xfrm flipH="1">
              <a:off x="864" y="1010"/>
              <a:ext cx="10" cy="1"/>
            </a:xfrm>
            <a:prstGeom prst="straightConnector1">
              <a:avLst/>
            </a:prstGeom>
            <a:noFill/>
            <a:ln cap="flat" cmpd="sng" w="9525">
              <a:solidFill>
                <a:srgbClr val="FF9900"/>
              </a:solidFill>
              <a:prstDash val="solid"/>
              <a:round/>
              <a:headEnd len="med" w="med" type="none"/>
              <a:tailEnd len="med" w="med" type="none"/>
            </a:ln>
          </p:spPr>
        </p:cxnSp>
        <p:cxnSp>
          <p:nvCxnSpPr>
            <p:cNvPr id="1106" name="Google Shape;1106;p3"/>
            <p:cNvCxnSpPr/>
            <p:nvPr/>
          </p:nvCxnSpPr>
          <p:spPr>
            <a:xfrm flipH="1">
              <a:off x="841" y="1011"/>
              <a:ext cx="11" cy="6"/>
            </a:xfrm>
            <a:prstGeom prst="straightConnector1">
              <a:avLst/>
            </a:prstGeom>
            <a:noFill/>
            <a:ln cap="flat" cmpd="sng" w="9525">
              <a:solidFill>
                <a:srgbClr val="FF9900"/>
              </a:solidFill>
              <a:prstDash val="solid"/>
              <a:round/>
              <a:headEnd len="med" w="med" type="none"/>
              <a:tailEnd len="med" w="med" type="none"/>
            </a:ln>
          </p:spPr>
        </p:cxnSp>
        <p:cxnSp>
          <p:nvCxnSpPr>
            <p:cNvPr id="1107" name="Google Shape;1107;p3"/>
            <p:cNvCxnSpPr/>
            <p:nvPr/>
          </p:nvCxnSpPr>
          <p:spPr>
            <a:xfrm flipH="1">
              <a:off x="798" y="1022"/>
              <a:ext cx="22" cy="7"/>
            </a:xfrm>
            <a:prstGeom prst="straightConnector1">
              <a:avLst/>
            </a:prstGeom>
            <a:noFill/>
            <a:ln cap="flat" cmpd="sng" w="9525">
              <a:solidFill>
                <a:srgbClr val="FF9900"/>
              </a:solidFill>
              <a:prstDash val="solid"/>
              <a:round/>
              <a:headEnd len="med" w="med" type="none"/>
              <a:tailEnd len="med" w="med" type="none"/>
            </a:ln>
          </p:spPr>
        </p:cxnSp>
        <p:cxnSp>
          <p:nvCxnSpPr>
            <p:cNvPr id="1108" name="Google Shape;1108;p3"/>
            <p:cNvCxnSpPr/>
            <p:nvPr/>
          </p:nvCxnSpPr>
          <p:spPr>
            <a:xfrm flipH="1">
              <a:off x="775" y="1034"/>
              <a:ext cx="13" cy="1"/>
            </a:xfrm>
            <a:prstGeom prst="straightConnector1">
              <a:avLst/>
            </a:prstGeom>
            <a:noFill/>
            <a:ln cap="flat" cmpd="sng" w="9525">
              <a:solidFill>
                <a:srgbClr val="FF9900"/>
              </a:solidFill>
              <a:prstDash val="solid"/>
              <a:round/>
              <a:headEnd len="med" w="med" type="none"/>
              <a:tailEnd len="med" w="med" type="none"/>
            </a:ln>
          </p:spPr>
        </p:cxnSp>
        <p:cxnSp>
          <p:nvCxnSpPr>
            <p:cNvPr id="1109" name="Google Shape;1109;p3"/>
            <p:cNvCxnSpPr/>
            <p:nvPr/>
          </p:nvCxnSpPr>
          <p:spPr>
            <a:xfrm rot="10800000">
              <a:off x="753" y="1038"/>
              <a:ext cx="11" cy="0"/>
            </a:xfrm>
            <a:prstGeom prst="straightConnector1">
              <a:avLst/>
            </a:prstGeom>
            <a:noFill/>
            <a:ln cap="flat" cmpd="sng" w="9525">
              <a:solidFill>
                <a:srgbClr val="FF9900"/>
              </a:solidFill>
              <a:prstDash val="solid"/>
              <a:round/>
              <a:headEnd len="med" w="med" type="none"/>
              <a:tailEnd len="med" w="med" type="none"/>
            </a:ln>
          </p:spPr>
        </p:cxnSp>
      </p:grpSp>
      <p:cxnSp>
        <p:nvCxnSpPr>
          <p:cNvPr id="1110" name="Google Shape;1110;p3"/>
          <p:cNvCxnSpPr/>
          <p:nvPr/>
        </p:nvCxnSpPr>
        <p:spPr>
          <a:xfrm flipH="1">
            <a:off x="1753792" y="969170"/>
            <a:ext cx="15478" cy="3572"/>
          </a:xfrm>
          <a:prstGeom prst="straightConnector1">
            <a:avLst/>
          </a:prstGeom>
          <a:noFill/>
          <a:ln cap="flat" cmpd="sng" w="9525">
            <a:solidFill>
              <a:srgbClr val="FF9900"/>
            </a:solidFill>
            <a:prstDash val="solid"/>
            <a:round/>
            <a:headEnd len="med" w="med" type="none"/>
            <a:tailEnd len="med" w="med" type="none"/>
          </a:ln>
        </p:spPr>
      </p:cxnSp>
      <p:cxnSp>
        <p:nvCxnSpPr>
          <p:cNvPr id="1111" name="Google Shape;1111;p3"/>
          <p:cNvCxnSpPr/>
          <p:nvPr/>
        </p:nvCxnSpPr>
        <p:spPr>
          <a:xfrm rot="10800000">
            <a:off x="1737122" y="953692"/>
            <a:ext cx="8334" cy="10715"/>
          </a:xfrm>
          <a:prstGeom prst="straightConnector1">
            <a:avLst/>
          </a:prstGeom>
          <a:noFill/>
          <a:ln cap="flat" cmpd="sng" w="9525">
            <a:solidFill>
              <a:srgbClr val="FF9900"/>
            </a:solidFill>
            <a:prstDash val="solid"/>
            <a:round/>
            <a:headEnd len="med" w="med" type="none"/>
            <a:tailEnd len="med" w="med" type="none"/>
          </a:ln>
        </p:spPr>
      </p:cxnSp>
      <p:cxnSp>
        <p:nvCxnSpPr>
          <p:cNvPr id="1112" name="Google Shape;1112;p3"/>
          <p:cNvCxnSpPr/>
          <p:nvPr/>
        </p:nvCxnSpPr>
        <p:spPr>
          <a:xfrm rot="10800000">
            <a:off x="1702594" y="913211"/>
            <a:ext cx="15479" cy="21431"/>
          </a:xfrm>
          <a:prstGeom prst="straightConnector1">
            <a:avLst/>
          </a:prstGeom>
          <a:noFill/>
          <a:ln cap="flat" cmpd="sng" w="9525">
            <a:solidFill>
              <a:srgbClr val="FF9900"/>
            </a:solidFill>
            <a:prstDash val="solid"/>
            <a:round/>
            <a:headEnd len="med" w="med" type="none"/>
            <a:tailEnd len="med" w="med" type="none"/>
          </a:ln>
        </p:spPr>
      </p:cxnSp>
      <p:cxnSp>
        <p:nvCxnSpPr>
          <p:cNvPr id="1113" name="Google Shape;1113;p3"/>
          <p:cNvCxnSpPr/>
          <p:nvPr/>
        </p:nvCxnSpPr>
        <p:spPr>
          <a:xfrm rot="10800000">
            <a:off x="1613297" y="859631"/>
            <a:ext cx="9525" cy="9525"/>
          </a:xfrm>
          <a:prstGeom prst="straightConnector1">
            <a:avLst/>
          </a:prstGeom>
          <a:noFill/>
          <a:ln cap="flat" cmpd="sng" w="9525">
            <a:solidFill>
              <a:srgbClr val="FF9900"/>
            </a:solidFill>
            <a:prstDash val="solid"/>
            <a:round/>
            <a:headEnd len="med" w="med" type="none"/>
            <a:tailEnd len="med" w="med" type="none"/>
          </a:ln>
        </p:spPr>
      </p:cxnSp>
      <p:cxnSp>
        <p:nvCxnSpPr>
          <p:cNvPr id="1114" name="Google Shape;1114;p3"/>
          <p:cNvCxnSpPr/>
          <p:nvPr/>
        </p:nvCxnSpPr>
        <p:spPr>
          <a:xfrm rot="10800000">
            <a:off x="1588294" y="851297"/>
            <a:ext cx="15479" cy="3572"/>
          </a:xfrm>
          <a:prstGeom prst="straightConnector1">
            <a:avLst/>
          </a:prstGeom>
          <a:noFill/>
          <a:ln cap="flat" cmpd="sng" w="9525">
            <a:solidFill>
              <a:srgbClr val="FF9900"/>
            </a:solidFill>
            <a:prstDash val="solid"/>
            <a:round/>
            <a:headEnd len="med" w="med" type="none"/>
            <a:tailEnd len="med" w="med" type="none"/>
          </a:ln>
        </p:spPr>
      </p:cxnSp>
      <p:sp>
        <p:nvSpPr>
          <p:cNvPr id="1115" name="Google Shape;1115;p3"/>
          <p:cNvSpPr/>
          <p:nvPr/>
        </p:nvSpPr>
        <p:spPr>
          <a:xfrm>
            <a:off x="1543051" y="827486"/>
            <a:ext cx="21431" cy="15478"/>
          </a:xfrm>
          <a:custGeom>
            <a:rect b="b" l="l" r="r" t="t"/>
            <a:pathLst>
              <a:path extrusionOk="0" h="11" w="15">
                <a:moveTo>
                  <a:pt x="15" y="11"/>
                </a:moveTo>
                <a:lnTo>
                  <a:pt x="9" y="9"/>
                </a:lnTo>
                <a:lnTo>
                  <a:pt x="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116" name="Google Shape;1116;p3"/>
          <p:cNvCxnSpPr/>
          <p:nvPr/>
        </p:nvCxnSpPr>
        <p:spPr>
          <a:xfrm rot="10800000">
            <a:off x="1516856" y="809626"/>
            <a:ext cx="14288" cy="8335"/>
          </a:xfrm>
          <a:prstGeom prst="straightConnector1">
            <a:avLst/>
          </a:prstGeom>
          <a:noFill/>
          <a:ln cap="flat" cmpd="sng" w="9525">
            <a:solidFill>
              <a:srgbClr val="FF9900"/>
            </a:solidFill>
            <a:prstDash val="solid"/>
            <a:round/>
            <a:headEnd len="med" w="med" type="none"/>
            <a:tailEnd len="med" w="med" type="none"/>
          </a:ln>
        </p:spPr>
      </p:cxnSp>
      <p:sp>
        <p:nvSpPr>
          <p:cNvPr id="1117" name="Google Shape;1117;p3"/>
          <p:cNvSpPr/>
          <p:nvPr/>
        </p:nvSpPr>
        <p:spPr>
          <a:xfrm>
            <a:off x="1493044" y="796530"/>
            <a:ext cx="15479" cy="5953"/>
          </a:xfrm>
          <a:custGeom>
            <a:rect b="b" l="l" r="r" t="t"/>
            <a:pathLst>
              <a:path extrusionOk="0" h="4" w="10">
                <a:moveTo>
                  <a:pt x="10" y="4"/>
                </a:moveTo>
                <a:lnTo>
                  <a:pt x="6" y="2"/>
                </a:lnTo>
                <a:lnTo>
                  <a:pt x="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118" name="Google Shape;1118;p3"/>
          <p:cNvSpPr/>
          <p:nvPr/>
        </p:nvSpPr>
        <p:spPr>
          <a:xfrm>
            <a:off x="1443039" y="787003"/>
            <a:ext cx="26194" cy="4763"/>
          </a:xfrm>
          <a:custGeom>
            <a:rect b="b" l="l" r="r" t="t"/>
            <a:pathLst>
              <a:path extrusionOk="0" h="4" w="19">
                <a:moveTo>
                  <a:pt x="19" y="4"/>
                </a:moveTo>
                <a:lnTo>
                  <a:pt x="2" y="0"/>
                </a:lnTo>
                <a:lnTo>
                  <a:pt x="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119" name="Google Shape;1119;p3"/>
          <p:cNvCxnSpPr/>
          <p:nvPr/>
        </p:nvCxnSpPr>
        <p:spPr>
          <a:xfrm flipH="1">
            <a:off x="1414464" y="788195"/>
            <a:ext cx="13097" cy="7144"/>
          </a:xfrm>
          <a:prstGeom prst="straightConnector1">
            <a:avLst/>
          </a:prstGeom>
          <a:noFill/>
          <a:ln cap="flat" cmpd="sng" w="9525">
            <a:solidFill>
              <a:srgbClr val="FF9900"/>
            </a:solidFill>
            <a:prstDash val="solid"/>
            <a:round/>
            <a:headEnd len="med" w="med" type="none"/>
            <a:tailEnd len="med" w="med" type="none"/>
          </a:ln>
        </p:spPr>
      </p:cxnSp>
      <p:cxnSp>
        <p:nvCxnSpPr>
          <p:cNvPr id="1120" name="Google Shape;1120;p3"/>
          <p:cNvCxnSpPr/>
          <p:nvPr/>
        </p:nvCxnSpPr>
        <p:spPr>
          <a:xfrm rot="10800000">
            <a:off x="1390651" y="788194"/>
            <a:ext cx="13097" cy="9525"/>
          </a:xfrm>
          <a:prstGeom prst="straightConnector1">
            <a:avLst/>
          </a:prstGeom>
          <a:noFill/>
          <a:ln cap="flat" cmpd="sng" w="9525">
            <a:solidFill>
              <a:srgbClr val="FF9900"/>
            </a:solidFill>
            <a:prstDash val="solid"/>
            <a:round/>
            <a:headEnd len="med" w="med" type="none"/>
            <a:tailEnd len="med" w="med" type="none"/>
          </a:ln>
        </p:spPr>
      </p:cxnSp>
      <p:cxnSp>
        <p:nvCxnSpPr>
          <p:cNvPr id="1121" name="Google Shape;1121;p3"/>
          <p:cNvCxnSpPr/>
          <p:nvPr/>
        </p:nvCxnSpPr>
        <p:spPr>
          <a:xfrm rot="10800000">
            <a:off x="1353741" y="752475"/>
            <a:ext cx="19050" cy="19050"/>
          </a:xfrm>
          <a:prstGeom prst="straightConnector1">
            <a:avLst/>
          </a:prstGeom>
          <a:noFill/>
          <a:ln cap="flat" cmpd="sng" w="9525">
            <a:solidFill>
              <a:srgbClr val="FF9900"/>
            </a:solidFill>
            <a:prstDash val="solid"/>
            <a:round/>
            <a:headEnd len="med" w="med" type="none"/>
            <a:tailEnd len="med" w="med" type="none"/>
          </a:ln>
        </p:spPr>
      </p:cxnSp>
      <p:cxnSp>
        <p:nvCxnSpPr>
          <p:cNvPr id="1122" name="Google Shape;1122;p3"/>
          <p:cNvCxnSpPr/>
          <p:nvPr/>
        </p:nvCxnSpPr>
        <p:spPr>
          <a:xfrm rot="10800000">
            <a:off x="1332311" y="733426"/>
            <a:ext cx="11906" cy="8335"/>
          </a:xfrm>
          <a:prstGeom prst="straightConnector1">
            <a:avLst/>
          </a:prstGeom>
          <a:noFill/>
          <a:ln cap="flat" cmpd="sng" w="9525">
            <a:solidFill>
              <a:srgbClr val="FF9900"/>
            </a:solidFill>
            <a:prstDash val="solid"/>
            <a:round/>
            <a:headEnd len="med" w="med" type="none"/>
            <a:tailEnd len="med" w="med" type="none"/>
          </a:ln>
        </p:spPr>
      </p:cxnSp>
      <p:sp>
        <p:nvSpPr>
          <p:cNvPr id="1123" name="Google Shape;1123;p3"/>
          <p:cNvSpPr/>
          <p:nvPr/>
        </p:nvSpPr>
        <p:spPr>
          <a:xfrm>
            <a:off x="1306117" y="731044"/>
            <a:ext cx="11906" cy="1191"/>
          </a:xfrm>
          <a:custGeom>
            <a:rect b="b" l="l" r="r" t="t"/>
            <a:pathLst>
              <a:path extrusionOk="0" h="120000" w="9">
                <a:moveTo>
                  <a:pt x="9" y="0"/>
                </a:moveTo>
                <a:lnTo>
                  <a:pt x="7" y="0"/>
                </a:lnTo>
                <a:lnTo>
                  <a:pt x="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124" name="Google Shape;1124;p3"/>
          <p:cNvCxnSpPr/>
          <p:nvPr/>
        </p:nvCxnSpPr>
        <p:spPr>
          <a:xfrm flipH="1">
            <a:off x="1248967" y="731044"/>
            <a:ext cx="30956" cy="1191"/>
          </a:xfrm>
          <a:prstGeom prst="straightConnector1">
            <a:avLst/>
          </a:prstGeom>
          <a:noFill/>
          <a:ln cap="flat" cmpd="sng" w="9525">
            <a:solidFill>
              <a:srgbClr val="FF9900"/>
            </a:solidFill>
            <a:prstDash val="solid"/>
            <a:round/>
            <a:headEnd len="med" w="med" type="none"/>
            <a:tailEnd len="med" w="med" type="none"/>
          </a:ln>
        </p:spPr>
      </p:cxnSp>
      <p:cxnSp>
        <p:nvCxnSpPr>
          <p:cNvPr id="1125" name="Google Shape;1125;p3"/>
          <p:cNvCxnSpPr/>
          <p:nvPr/>
        </p:nvCxnSpPr>
        <p:spPr>
          <a:xfrm flipH="1">
            <a:off x="1222773" y="731044"/>
            <a:ext cx="15478" cy="1191"/>
          </a:xfrm>
          <a:prstGeom prst="straightConnector1">
            <a:avLst/>
          </a:prstGeom>
          <a:noFill/>
          <a:ln cap="flat" cmpd="sng" w="9525">
            <a:solidFill>
              <a:srgbClr val="FF9900"/>
            </a:solidFill>
            <a:prstDash val="solid"/>
            <a:round/>
            <a:headEnd len="med" w="med" type="none"/>
            <a:tailEnd len="med" w="med" type="none"/>
          </a:ln>
        </p:spPr>
      </p:cxnSp>
      <p:cxnSp>
        <p:nvCxnSpPr>
          <p:cNvPr id="1126" name="Google Shape;1126;p3"/>
          <p:cNvCxnSpPr/>
          <p:nvPr/>
        </p:nvCxnSpPr>
        <p:spPr>
          <a:xfrm rot="10800000">
            <a:off x="1195387" y="722711"/>
            <a:ext cx="14288" cy="7144"/>
          </a:xfrm>
          <a:prstGeom prst="straightConnector1">
            <a:avLst/>
          </a:prstGeom>
          <a:noFill/>
          <a:ln cap="flat" cmpd="sng" w="9525">
            <a:solidFill>
              <a:srgbClr val="FF9900"/>
            </a:solidFill>
            <a:prstDash val="solid"/>
            <a:round/>
            <a:headEnd len="med" w="med" type="none"/>
            <a:tailEnd len="med" w="med" type="none"/>
          </a:ln>
        </p:spPr>
      </p:cxnSp>
      <p:sp>
        <p:nvSpPr>
          <p:cNvPr id="1127" name="Google Shape;1127;p3"/>
          <p:cNvSpPr/>
          <p:nvPr/>
        </p:nvSpPr>
        <p:spPr>
          <a:xfrm>
            <a:off x="1158480" y="696517"/>
            <a:ext cx="10715" cy="21431"/>
          </a:xfrm>
          <a:custGeom>
            <a:rect b="b" l="l" r="r" t="t"/>
            <a:pathLst>
              <a:path extrusionOk="0" h="15" w="8">
                <a:moveTo>
                  <a:pt x="8" y="15"/>
                </a:moveTo>
                <a:lnTo>
                  <a:pt x="4" y="13"/>
                </a:lnTo>
                <a:lnTo>
                  <a:pt x="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128" name="Google Shape;1128;p3"/>
          <p:cNvCxnSpPr/>
          <p:nvPr/>
        </p:nvCxnSpPr>
        <p:spPr>
          <a:xfrm rot="10800000">
            <a:off x="2010967" y="1756174"/>
            <a:ext cx="21431" cy="11906"/>
          </a:xfrm>
          <a:prstGeom prst="straightConnector1">
            <a:avLst/>
          </a:prstGeom>
          <a:noFill/>
          <a:ln cap="flat" cmpd="sng" w="9525">
            <a:solidFill>
              <a:srgbClr val="DAFF24"/>
            </a:solidFill>
            <a:prstDash val="solid"/>
            <a:round/>
            <a:headEnd len="med" w="med" type="none"/>
            <a:tailEnd len="med" w="med" type="none"/>
          </a:ln>
        </p:spPr>
      </p:cxnSp>
      <p:grpSp>
        <p:nvGrpSpPr>
          <p:cNvPr id="1129" name="Google Shape;1129;p3"/>
          <p:cNvGrpSpPr/>
          <p:nvPr/>
        </p:nvGrpSpPr>
        <p:grpSpPr>
          <a:xfrm>
            <a:off x="2013349" y="1759745"/>
            <a:ext cx="77390" cy="146447"/>
            <a:chOff x="787" y="1706"/>
            <a:chExt cx="65" cy="123"/>
          </a:xfrm>
        </p:grpSpPr>
        <p:cxnSp>
          <p:nvCxnSpPr>
            <p:cNvPr id="1130" name="Google Shape;1130;p3"/>
            <p:cNvCxnSpPr/>
            <p:nvPr/>
          </p:nvCxnSpPr>
          <p:spPr>
            <a:xfrm>
              <a:off x="787" y="1706"/>
              <a:ext cx="8" cy="7"/>
            </a:xfrm>
            <a:prstGeom prst="straightConnector1">
              <a:avLst/>
            </a:prstGeom>
            <a:noFill/>
            <a:ln cap="flat" cmpd="sng" w="9525">
              <a:solidFill>
                <a:srgbClr val="FF9900"/>
              </a:solidFill>
              <a:prstDash val="solid"/>
              <a:round/>
              <a:headEnd len="med" w="med" type="none"/>
              <a:tailEnd len="med" w="med" type="none"/>
            </a:ln>
          </p:spPr>
        </p:cxnSp>
        <p:sp>
          <p:nvSpPr>
            <p:cNvPr id="1131" name="Google Shape;1131;p3"/>
            <p:cNvSpPr/>
            <p:nvPr/>
          </p:nvSpPr>
          <p:spPr>
            <a:xfrm>
              <a:off x="813" y="1727"/>
              <a:ext cx="19" cy="14"/>
            </a:xfrm>
            <a:custGeom>
              <a:rect b="b" l="l" r="r" t="t"/>
              <a:pathLst>
                <a:path extrusionOk="0" h="13" w="16">
                  <a:moveTo>
                    <a:pt x="0" y="0"/>
                  </a:moveTo>
                  <a:lnTo>
                    <a:pt x="12" y="9"/>
                  </a:lnTo>
                  <a:lnTo>
                    <a:pt x="16" y="13"/>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132" name="Google Shape;1132;p3"/>
            <p:cNvCxnSpPr/>
            <p:nvPr/>
          </p:nvCxnSpPr>
          <p:spPr>
            <a:xfrm>
              <a:off x="841" y="1750"/>
              <a:ext cx="1" cy="12"/>
            </a:xfrm>
            <a:prstGeom prst="straightConnector1">
              <a:avLst/>
            </a:prstGeom>
            <a:noFill/>
            <a:ln cap="flat" cmpd="sng" w="9525">
              <a:solidFill>
                <a:srgbClr val="FF9900"/>
              </a:solidFill>
              <a:prstDash val="solid"/>
              <a:round/>
              <a:headEnd len="med" w="med" type="none"/>
              <a:tailEnd len="med" w="med" type="none"/>
            </a:ln>
          </p:spPr>
        </p:cxnSp>
        <p:sp>
          <p:nvSpPr>
            <p:cNvPr id="1133" name="Google Shape;1133;p3"/>
            <p:cNvSpPr/>
            <p:nvPr/>
          </p:nvSpPr>
          <p:spPr>
            <a:xfrm>
              <a:off x="847" y="1783"/>
              <a:ext cx="5" cy="25"/>
            </a:xfrm>
            <a:custGeom>
              <a:rect b="b" l="l" r="r" t="t"/>
              <a:pathLst>
                <a:path extrusionOk="0" h="21" w="4">
                  <a:moveTo>
                    <a:pt x="0" y="0"/>
                  </a:moveTo>
                  <a:lnTo>
                    <a:pt x="4" y="11"/>
                  </a:lnTo>
                  <a:lnTo>
                    <a:pt x="4" y="21"/>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134" name="Google Shape;1134;p3"/>
            <p:cNvCxnSpPr/>
            <p:nvPr/>
          </p:nvCxnSpPr>
          <p:spPr>
            <a:xfrm>
              <a:off x="852" y="1818"/>
              <a:ext cx="0" cy="11"/>
            </a:xfrm>
            <a:prstGeom prst="straightConnector1">
              <a:avLst/>
            </a:prstGeom>
            <a:noFill/>
            <a:ln cap="flat" cmpd="sng" w="9525">
              <a:solidFill>
                <a:srgbClr val="FF9900"/>
              </a:solidFill>
              <a:prstDash val="solid"/>
              <a:round/>
              <a:headEnd len="med" w="med" type="none"/>
              <a:tailEnd len="med" w="med" type="none"/>
            </a:ln>
          </p:spPr>
        </p:cxnSp>
      </p:grpSp>
      <p:grpSp>
        <p:nvGrpSpPr>
          <p:cNvPr id="1135" name="Google Shape;1135;p3"/>
          <p:cNvGrpSpPr/>
          <p:nvPr/>
        </p:nvGrpSpPr>
        <p:grpSpPr>
          <a:xfrm>
            <a:off x="2113360" y="1916908"/>
            <a:ext cx="841772" cy="613172"/>
            <a:chOff x="871" y="1838"/>
            <a:chExt cx="707" cy="515"/>
          </a:xfrm>
        </p:grpSpPr>
        <p:cxnSp>
          <p:nvCxnSpPr>
            <p:cNvPr id="1136" name="Google Shape;1136;p3"/>
            <p:cNvCxnSpPr/>
            <p:nvPr/>
          </p:nvCxnSpPr>
          <p:spPr>
            <a:xfrm>
              <a:off x="871" y="1838"/>
              <a:ext cx="22" cy="7"/>
            </a:xfrm>
            <a:prstGeom prst="straightConnector1">
              <a:avLst/>
            </a:prstGeom>
            <a:noFill/>
            <a:ln cap="flat" cmpd="sng" w="9525">
              <a:solidFill>
                <a:srgbClr val="FF9900"/>
              </a:solidFill>
              <a:prstDash val="solid"/>
              <a:round/>
              <a:headEnd len="med" w="med" type="none"/>
              <a:tailEnd len="med" w="med" type="none"/>
            </a:ln>
          </p:spPr>
        </p:cxnSp>
        <p:cxnSp>
          <p:nvCxnSpPr>
            <p:cNvPr id="1137" name="Google Shape;1137;p3"/>
            <p:cNvCxnSpPr/>
            <p:nvPr/>
          </p:nvCxnSpPr>
          <p:spPr>
            <a:xfrm>
              <a:off x="903" y="1849"/>
              <a:ext cx="12" cy="2"/>
            </a:xfrm>
            <a:prstGeom prst="straightConnector1">
              <a:avLst/>
            </a:prstGeom>
            <a:noFill/>
            <a:ln cap="flat" cmpd="sng" w="9525">
              <a:solidFill>
                <a:srgbClr val="FF9900"/>
              </a:solidFill>
              <a:prstDash val="solid"/>
              <a:round/>
              <a:headEnd len="med" w="med" type="none"/>
              <a:tailEnd len="med" w="med" type="none"/>
            </a:ln>
          </p:spPr>
        </p:cxnSp>
        <p:cxnSp>
          <p:nvCxnSpPr>
            <p:cNvPr id="1138" name="Google Shape;1138;p3"/>
            <p:cNvCxnSpPr/>
            <p:nvPr/>
          </p:nvCxnSpPr>
          <p:spPr>
            <a:xfrm>
              <a:off x="937" y="1860"/>
              <a:ext cx="20" cy="8"/>
            </a:xfrm>
            <a:prstGeom prst="straightConnector1">
              <a:avLst/>
            </a:prstGeom>
            <a:noFill/>
            <a:ln cap="flat" cmpd="sng" w="9525">
              <a:solidFill>
                <a:srgbClr val="FF9900"/>
              </a:solidFill>
              <a:prstDash val="solid"/>
              <a:round/>
              <a:headEnd len="med" w="med" type="none"/>
              <a:tailEnd len="med" w="med" type="none"/>
            </a:ln>
          </p:spPr>
        </p:cxnSp>
        <p:cxnSp>
          <p:nvCxnSpPr>
            <p:cNvPr id="1139" name="Google Shape;1139;p3"/>
            <p:cNvCxnSpPr/>
            <p:nvPr/>
          </p:nvCxnSpPr>
          <p:spPr>
            <a:xfrm>
              <a:off x="969" y="1872"/>
              <a:ext cx="10" cy="3"/>
            </a:xfrm>
            <a:prstGeom prst="straightConnector1">
              <a:avLst/>
            </a:prstGeom>
            <a:noFill/>
            <a:ln cap="flat" cmpd="sng" w="9525">
              <a:solidFill>
                <a:srgbClr val="FF9900"/>
              </a:solidFill>
              <a:prstDash val="solid"/>
              <a:round/>
              <a:headEnd len="med" w="med" type="none"/>
              <a:tailEnd len="med" w="med" type="none"/>
            </a:ln>
          </p:spPr>
        </p:cxnSp>
        <p:cxnSp>
          <p:nvCxnSpPr>
            <p:cNvPr id="1140" name="Google Shape;1140;p3"/>
            <p:cNvCxnSpPr/>
            <p:nvPr/>
          </p:nvCxnSpPr>
          <p:spPr>
            <a:xfrm>
              <a:off x="1004" y="1882"/>
              <a:ext cx="21" cy="8"/>
            </a:xfrm>
            <a:prstGeom prst="straightConnector1">
              <a:avLst/>
            </a:prstGeom>
            <a:noFill/>
            <a:ln cap="flat" cmpd="sng" w="9525">
              <a:solidFill>
                <a:srgbClr val="FF9900"/>
              </a:solidFill>
              <a:prstDash val="solid"/>
              <a:round/>
              <a:headEnd len="med" w="med" type="none"/>
              <a:tailEnd len="med" w="med" type="none"/>
            </a:ln>
          </p:spPr>
        </p:cxnSp>
        <p:cxnSp>
          <p:nvCxnSpPr>
            <p:cNvPr id="1141" name="Google Shape;1141;p3"/>
            <p:cNvCxnSpPr/>
            <p:nvPr/>
          </p:nvCxnSpPr>
          <p:spPr>
            <a:xfrm>
              <a:off x="1034" y="1896"/>
              <a:ext cx="11" cy="3"/>
            </a:xfrm>
            <a:prstGeom prst="straightConnector1">
              <a:avLst/>
            </a:prstGeom>
            <a:noFill/>
            <a:ln cap="flat" cmpd="sng" w="9525">
              <a:solidFill>
                <a:srgbClr val="FF9900"/>
              </a:solidFill>
              <a:prstDash val="solid"/>
              <a:round/>
              <a:headEnd len="med" w="med" type="none"/>
              <a:tailEnd len="med" w="med" type="none"/>
            </a:ln>
          </p:spPr>
        </p:cxnSp>
        <p:cxnSp>
          <p:nvCxnSpPr>
            <p:cNvPr id="1142" name="Google Shape;1142;p3"/>
            <p:cNvCxnSpPr/>
            <p:nvPr/>
          </p:nvCxnSpPr>
          <p:spPr>
            <a:xfrm>
              <a:off x="1067" y="1906"/>
              <a:ext cx="25" cy="7"/>
            </a:xfrm>
            <a:prstGeom prst="straightConnector1">
              <a:avLst/>
            </a:prstGeom>
            <a:noFill/>
            <a:ln cap="flat" cmpd="sng" w="9525">
              <a:solidFill>
                <a:srgbClr val="FF9900"/>
              </a:solidFill>
              <a:prstDash val="solid"/>
              <a:round/>
              <a:headEnd len="med" w="med" type="none"/>
              <a:tailEnd len="med" w="med" type="none"/>
            </a:ln>
          </p:spPr>
        </p:cxnSp>
        <p:cxnSp>
          <p:nvCxnSpPr>
            <p:cNvPr id="1143" name="Google Shape;1143;p3"/>
            <p:cNvCxnSpPr/>
            <p:nvPr/>
          </p:nvCxnSpPr>
          <p:spPr>
            <a:xfrm>
              <a:off x="1099" y="1917"/>
              <a:ext cx="12" cy="4"/>
            </a:xfrm>
            <a:prstGeom prst="straightConnector1">
              <a:avLst/>
            </a:prstGeom>
            <a:noFill/>
            <a:ln cap="flat" cmpd="sng" w="9525">
              <a:solidFill>
                <a:srgbClr val="FF9900"/>
              </a:solidFill>
              <a:prstDash val="solid"/>
              <a:round/>
              <a:headEnd len="med" w="med" type="none"/>
              <a:tailEnd len="med" w="med" type="none"/>
            </a:ln>
          </p:spPr>
        </p:cxnSp>
        <p:cxnSp>
          <p:nvCxnSpPr>
            <p:cNvPr id="1144" name="Google Shape;1144;p3"/>
            <p:cNvCxnSpPr/>
            <p:nvPr/>
          </p:nvCxnSpPr>
          <p:spPr>
            <a:xfrm>
              <a:off x="1133" y="1927"/>
              <a:ext cx="22" cy="7"/>
            </a:xfrm>
            <a:prstGeom prst="straightConnector1">
              <a:avLst/>
            </a:prstGeom>
            <a:noFill/>
            <a:ln cap="flat" cmpd="sng" w="9525">
              <a:solidFill>
                <a:srgbClr val="FF9900"/>
              </a:solidFill>
              <a:prstDash val="solid"/>
              <a:round/>
              <a:headEnd len="med" w="med" type="none"/>
              <a:tailEnd len="med" w="med" type="none"/>
            </a:ln>
          </p:spPr>
        </p:cxnSp>
        <p:cxnSp>
          <p:nvCxnSpPr>
            <p:cNvPr id="1145" name="Google Shape;1145;p3"/>
            <p:cNvCxnSpPr/>
            <p:nvPr/>
          </p:nvCxnSpPr>
          <p:spPr>
            <a:xfrm>
              <a:off x="1167" y="1939"/>
              <a:ext cx="8" cy="5"/>
            </a:xfrm>
            <a:prstGeom prst="straightConnector1">
              <a:avLst/>
            </a:prstGeom>
            <a:noFill/>
            <a:ln cap="flat" cmpd="sng" w="9525">
              <a:solidFill>
                <a:srgbClr val="FF9900"/>
              </a:solidFill>
              <a:prstDash val="solid"/>
              <a:round/>
              <a:headEnd len="med" w="med" type="none"/>
              <a:tailEnd len="med" w="med" type="none"/>
            </a:ln>
          </p:spPr>
        </p:cxnSp>
        <p:cxnSp>
          <p:nvCxnSpPr>
            <p:cNvPr id="1146" name="Google Shape;1146;p3"/>
            <p:cNvCxnSpPr/>
            <p:nvPr/>
          </p:nvCxnSpPr>
          <p:spPr>
            <a:xfrm>
              <a:off x="1198" y="1951"/>
              <a:ext cx="23" cy="8"/>
            </a:xfrm>
            <a:prstGeom prst="straightConnector1">
              <a:avLst/>
            </a:prstGeom>
            <a:noFill/>
            <a:ln cap="flat" cmpd="sng" w="9525">
              <a:solidFill>
                <a:srgbClr val="FF9900"/>
              </a:solidFill>
              <a:prstDash val="solid"/>
              <a:round/>
              <a:headEnd len="med" w="med" type="none"/>
              <a:tailEnd len="med" w="med" type="none"/>
            </a:ln>
          </p:spPr>
        </p:cxnSp>
        <p:cxnSp>
          <p:nvCxnSpPr>
            <p:cNvPr id="1147" name="Google Shape;1147;p3"/>
            <p:cNvCxnSpPr/>
            <p:nvPr/>
          </p:nvCxnSpPr>
          <p:spPr>
            <a:xfrm>
              <a:off x="1231" y="1961"/>
              <a:ext cx="10" cy="5"/>
            </a:xfrm>
            <a:prstGeom prst="straightConnector1">
              <a:avLst/>
            </a:prstGeom>
            <a:noFill/>
            <a:ln cap="flat" cmpd="sng" w="9525">
              <a:solidFill>
                <a:srgbClr val="FF9900"/>
              </a:solidFill>
              <a:prstDash val="solid"/>
              <a:round/>
              <a:headEnd len="med" w="med" type="none"/>
              <a:tailEnd len="med" w="med" type="none"/>
            </a:ln>
          </p:spPr>
        </p:cxnSp>
        <p:cxnSp>
          <p:nvCxnSpPr>
            <p:cNvPr id="1148" name="Google Shape;1148;p3"/>
            <p:cNvCxnSpPr/>
            <p:nvPr/>
          </p:nvCxnSpPr>
          <p:spPr>
            <a:xfrm>
              <a:off x="1263" y="1973"/>
              <a:ext cx="22" cy="11"/>
            </a:xfrm>
            <a:prstGeom prst="straightConnector1">
              <a:avLst/>
            </a:prstGeom>
            <a:noFill/>
            <a:ln cap="flat" cmpd="sng" w="9525">
              <a:solidFill>
                <a:srgbClr val="FF9900"/>
              </a:solidFill>
              <a:prstDash val="solid"/>
              <a:round/>
              <a:headEnd len="med" w="med" type="none"/>
              <a:tailEnd len="med" w="med" type="none"/>
            </a:ln>
          </p:spPr>
        </p:cxnSp>
        <p:cxnSp>
          <p:nvCxnSpPr>
            <p:cNvPr id="1149" name="Google Shape;1149;p3"/>
            <p:cNvCxnSpPr/>
            <p:nvPr/>
          </p:nvCxnSpPr>
          <p:spPr>
            <a:xfrm>
              <a:off x="1297" y="1984"/>
              <a:ext cx="12" cy="3"/>
            </a:xfrm>
            <a:prstGeom prst="straightConnector1">
              <a:avLst/>
            </a:prstGeom>
            <a:noFill/>
            <a:ln cap="flat" cmpd="sng" w="9525">
              <a:solidFill>
                <a:srgbClr val="FF9900"/>
              </a:solidFill>
              <a:prstDash val="solid"/>
              <a:round/>
              <a:headEnd len="med" w="med" type="none"/>
              <a:tailEnd len="med" w="med" type="none"/>
            </a:ln>
          </p:spPr>
        </p:cxnSp>
        <p:cxnSp>
          <p:nvCxnSpPr>
            <p:cNvPr id="1150" name="Google Shape;1150;p3"/>
            <p:cNvCxnSpPr/>
            <p:nvPr/>
          </p:nvCxnSpPr>
          <p:spPr>
            <a:xfrm>
              <a:off x="1330" y="1995"/>
              <a:ext cx="20" cy="10"/>
            </a:xfrm>
            <a:prstGeom prst="straightConnector1">
              <a:avLst/>
            </a:prstGeom>
            <a:noFill/>
            <a:ln cap="flat" cmpd="sng" w="9525">
              <a:solidFill>
                <a:srgbClr val="FF9900"/>
              </a:solidFill>
              <a:prstDash val="solid"/>
              <a:round/>
              <a:headEnd len="med" w="med" type="none"/>
              <a:tailEnd len="med" w="med" type="none"/>
            </a:ln>
          </p:spPr>
        </p:cxnSp>
        <p:cxnSp>
          <p:nvCxnSpPr>
            <p:cNvPr id="1151" name="Google Shape;1151;p3"/>
            <p:cNvCxnSpPr/>
            <p:nvPr/>
          </p:nvCxnSpPr>
          <p:spPr>
            <a:xfrm>
              <a:off x="1362" y="2007"/>
              <a:ext cx="12" cy="5"/>
            </a:xfrm>
            <a:prstGeom prst="straightConnector1">
              <a:avLst/>
            </a:prstGeom>
            <a:noFill/>
            <a:ln cap="flat" cmpd="sng" w="9525">
              <a:solidFill>
                <a:srgbClr val="FF9900"/>
              </a:solidFill>
              <a:prstDash val="solid"/>
              <a:round/>
              <a:headEnd len="med" w="med" type="none"/>
              <a:tailEnd len="med" w="med" type="none"/>
            </a:ln>
          </p:spPr>
        </p:cxnSp>
        <p:cxnSp>
          <p:nvCxnSpPr>
            <p:cNvPr id="1152" name="Google Shape;1152;p3"/>
            <p:cNvCxnSpPr/>
            <p:nvPr/>
          </p:nvCxnSpPr>
          <p:spPr>
            <a:xfrm>
              <a:off x="1393" y="2019"/>
              <a:ext cx="25" cy="8"/>
            </a:xfrm>
            <a:prstGeom prst="straightConnector1">
              <a:avLst/>
            </a:prstGeom>
            <a:noFill/>
            <a:ln cap="flat" cmpd="sng" w="9525">
              <a:solidFill>
                <a:srgbClr val="FF9900"/>
              </a:solidFill>
              <a:prstDash val="solid"/>
              <a:round/>
              <a:headEnd len="med" w="med" type="none"/>
              <a:tailEnd len="med" w="med" type="none"/>
            </a:ln>
          </p:spPr>
        </p:cxnSp>
        <p:sp>
          <p:nvSpPr>
            <p:cNvPr id="1153" name="Google Shape;1153;p3"/>
            <p:cNvSpPr/>
            <p:nvPr/>
          </p:nvSpPr>
          <p:spPr>
            <a:xfrm>
              <a:off x="1427" y="2029"/>
              <a:ext cx="9" cy="7"/>
            </a:xfrm>
            <a:custGeom>
              <a:rect b="b" l="l" r="r" t="t"/>
              <a:pathLst>
                <a:path extrusionOk="0" h="6" w="8">
                  <a:moveTo>
                    <a:pt x="0" y="0"/>
                  </a:moveTo>
                  <a:lnTo>
                    <a:pt x="2" y="2"/>
                  </a:lnTo>
                  <a:lnTo>
                    <a:pt x="8" y="6"/>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154" name="Google Shape;1154;p3"/>
            <p:cNvSpPr/>
            <p:nvPr/>
          </p:nvSpPr>
          <p:spPr>
            <a:xfrm>
              <a:off x="1456" y="2049"/>
              <a:ext cx="21" cy="8"/>
            </a:xfrm>
            <a:custGeom>
              <a:rect b="b" l="l" r="r" t="t"/>
              <a:pathLst>
                <a:path extrusionOk="0" h="8" w="18">
                  <a:moveTo>
                    <a:pt x="0" y="0"/>
                  </a:moveTo>
                  <a:lnTo>
                    <a:pt x="6" y="4"/>
                  </a:lnTo>
                  <a:lnTo>
                    <a:pt x="18" y="8"/>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155" name="Google Shape;1155;p3"/>
            <p:cNvCxnSpPr/>
            <p:nvPr/>
          </p:nvCxnSpPr>
          <p:spPr>
            <a:xfrm>
              <a:off x="1488" y="2064"/>
              <a:ext cx="12" cy="2"/>
            </a:xfrm>
            <a:prstGeom prst="straightConnector1">
              <a:avLst/>
            </a:prstGeom>
            <a:noFill/>
            <a:ln cap="flat" cmpd="sng" w="9525">
              <a:solidFill>
                <a:srgbClr val="FF9900"/>
              </a:solidFill>
              <a:prstDash val="solid"/>
              <a:round/>
              <a:headEnd len="med" w="med" type="none"/>
              <a:tailEnd len="med" w="med" type="none"/>
            </a:ln>
          </p:spPr>
        </p:cxnSp>
        <p:cxnSp>
          <p:nvCxnSpPr>
            <p:cNvPr id="1156" name="Google Shape;1156;p3"/>
            <p:cNvCxnSpPr/>
            <p:nvPr/>
          </p:nvCxnSpPr>
          <p:spPr>
            <a:xfrm>
              <a:off x="1514" y="2082"/>
              <a:ext cx="17" cy="18"/>
            </a:xfrm>
            <a:prstGeom prst="straightConnector1">
              <a:avLst/>
            </a:prstGeom>
            <a:noFill/>
            <a:ln cap="flat" cmpd="sng" w="9525">
              <a:solidFill>
                <a:srgbClr val="FF9900"/>
              </a:solidFill>
              <a:prstDash val="solid"/>
              <a:round/>
              <a:headEnd len="med" w="med" type="none"/>
              <a:tailEnd len="med" w="med" type="none"/>
            </a:ln>
          </p:spPr>
        </p:cxnSp>
        <p:cxnSp>
          <p:nvCxnSpPr>
            <p:cNvPr id="1157" name="Google Shape;1157;p3"/>
            <p:cNvCxnSpPr/>
            <p:nvPr/>
          </p:nvCxnSpPr>
          <p:spPr>
            <a:xfrm>
              <a:off x="1536" y="2108"/>
              <a:ext cx="2" cy="12"/>
            </a:xfrm>
            <a:prstGeom prst="straightConnector1">
              <a:avLst/>
            </a:prstGeom>
            <a:noFill/>
            <a:ln cap="flat" cmpd="sng" w="9525">
              <a:solidFill>
                <a:srgbClr val="FF9900"/>
              </a:solidFill>
              <a:prstDash val="solid"/>
              <a:round/>
              <a:headEnd len="med" w="med" type="none"/>
              <a:tailEnd len="med" w="med" type="none"/>
            </a:ln>
          </p:spPr>
        </p:cxnSp>
        <p:sp>
          <p:nvSpPr>
            <p:cNvPr id="1158" name="Google Shape;1158;p3"/>
            <p:cNvSpPr/>
            <p:nvPr/>
          </p:nvSpPr>
          <p:spPr>
            <a:xfrm>
              <a:off x="1536" y="2144"/>
              <a:ext cx="2" cy="22"/>
            </a:xfrm>
            <a:custGeom>
              <a:rect b="b" l="l" r="r" t="t"/>
              <a:pathLst>
                <a:path extrusionOk="0" h="19" w="120000">
                  <a:moveTo>
                    <a:pt x="0" y="0"/>
                  </a:moveTo>
                  <a:lnTo>
                    <a:pt x="0" y="4"/>
                  </a:lnTo>
                  <a:lnTo>
                    <a:pt x="0" y="19"/>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159" name="Google Shape;1159;p3"/>
            <p:cNvCxnSpPr/>
            <p:nvPr/>
          </p:nvCxnSpPr>
          <p:spPr>
            <a:xfrm flipH="1">
              <a:off x="1529" y="2178"/>
              <a:ext cx="6" cy="11"/>
            </a:xfrm>
            <a:prstGeom prst="straightConnector1">
              <a:avLst/>
            </a:prstGeom>
            <a:noFill/>
            <a:ln cap="flat" cmpd="sng" w="9525">
              <a:solidFill>
                <a:srgbClr val="FF9900"/>
              </a:solidFill>
              <a:prstDash val="solid"/>
              <a:round/>
              <a:headEnd len="med" w="med" type="none"/>
              <a:tailEnd len="med" w="med" type="none"/>
            </a:ln>
          </p:spPr>
        </p:cxnSp>
        <p:cxnSp>
          <p:nvCxnSpPr>
            <p:cNvPr id="1160" name="Google Shape;1160;p3"/>
            <p:cNvCxnSpPr/>
            <p:nvPr/>
          </p:nvCxnSpPr>
          <p:spPr>
            <a:xfrm>
              <a:off x="1522" y="2212"/>
              <a:ext cx="1" cy="21"/>
            </a:xfrm>
            <a:prstGeom prst="straightConnector1">
              <a:avLst/>
            </a:prstGeom>
            <a:noFill/>
            <a:ln cap="flat" cmpd="sng" w="9525">
              <a:solidFill>
                <a:srgbClr val="FF9900"/>
              </a:solidFill>
              <a:prstDash val="solid"/>
              <a:round/>
              <a:headEnd len="med" w="med" type="none"/>
              <a:tailEnd len="med" w="med" type="none"/>
            </a:ln>
          </p:spPr>
        </p:cxnSp>
        <p:cxnSp>
          <p:nvCxnSpPr>
            <p:cNvPr id="1161" name="Google Shape;1161;p3"/>
            <p:cNvCxnSpPr/>
            <p:nvPr/>
          </p:nvCxnSpPr>
          <p:spPr>
            <a:xfrm>
              <a:off x="1522" y="2244"/>
              <a:ext cx="1" cy="14"/>
            </a:xfrm>
            <a:prstGeom prst="straightConnector1">
              <a:avLst/>
            </a:prstGeom>
            <a:noFill/>
            <a:ln cap="flat" cmpd="sng" w="9525">
              <a:solidFill>
                <a:srgbClr val="FF9900"/>
              </a:solidFill>
              <a:prstDash val="solid"/>
              <a:round/>
              <a:headEnd len="med" w="med" type="none"/>
              <a:tailEnd len="med" w="med" type="none"/>
            </a:ln>
          </p:spPr>
        </p:cxnSp>
        <p:cxnSp>
          <p:nvCxnSpPr>
            <p:cNvPr id="1162" name="Google Shape;1162;p3"/>
            <p:cNvCxnSpPr/>
            <p:nvPr/>
          </p:nvCxnSpPr>
          <p:spPr>
            <a:xfrm flipH="1" rot="10800000">
              <a:off x="1524" y="2259"/>
              <a:ext cx="14" cy="18"/>
            </a:xfrm>
            <a:prstGeom prst="straightConnector1">
              <a:avLst/>
            </a:prstGeom>
            <a:noFill/>
            <a:ln cap="flat" cmpd="sng" w="9525">
              <a:solidFill>
                <a:srgbClr val="FF9900"/>
              </a:solidFill>
              <a:prstDash val="solid"/>
              <a:round/>
              <a:headEnd len="med" w="med" type="none"/>
              <a:tailEnd len="med" w="med" type="none"/>
            </a:ln>
          </p:spPr>
        </p:cxnSp>
        <p:cxnSp>
          <p:nvCxnSpPr>
            <p:cNvPr id="1163" name="Google Shape;1163;p3"/>
            <p:cNvCxnSpPr/>
            <p:nvPr/>
          </p:nvCxnSpPr>
          <p:spPr>
            <a:xfrm flipH="1" rot="10800000">
              <a:off x="1544" y="2240"/>
              <a:ext cx="7" cy="10"/>
            </a:xfrm>
            <a:prstGeom prst="straightConnector1">
              <a:avLst/>
            </a:prstGeom>
            <a:noFill/>
            <a:ln cap="flat" cmpd="sng" w="9525">
              <a:solidFill>
                <a:srgbClr val="FF9900"/>
              </a:solidFill>
              <a:prstDash val="solid"/>
              <a:round/>
              <a:headEnd len="med" w="med" type="none"/>
              <a:tailEnd len="med" w="med" type="none"/>
            </a:ln>
          </p:spPr>
        </p:cxnSp>
        <p:cxnSp>
          <p:nvCxnSpPr>
            <p:cNvPr id="1164" name="Google Shape;1164;p3"/>
            <p:cNvCxnSpPr/>
            <p:nvPr/>
          </p:nvCxnSpPr>
          <p:spPr>
            <a:xfrm>
              <a:off x="1564" y="2244"/>
              <a:ext cx="4" cy="21"/>
            </a:xfrm>
            <a:prstGeom prst="straightConnector1">
              <a:avLst/>
            </a:prstGeom>
            <a:noFill/>
            <a:ln cap="flat" cmpd="sng" w="9525">
              <a:solidFill>
                <a:srgbClr val="FF9900"/>
              </a:solidFill>
              <a:prstDash val="solid"/>
              <a:round/>
              <a:headEnd len="med" w="med" type="none"/>
              <a:tailEnd len="med" w="med" type="none"/>
            </a:ln>
          </p:spPr>
        </p:cxnSp>
        <p:sp>
          <p:nvSpPr>
            <p:cNvPr id="1165" name="Google Shape;1165;p3"/>
            <p:cNvSpPr/>
            <p:nvPr/>
          </p:nvSpPr>
          <p:spPr>
            <a:xfrm>
              <a:off x="1569" y="2277"/>
              <a:ext cx="1" cy="11"/>
            </a:xfrm>
            <a:custGeom>
              <a:rect b="b" l="l" r="r" t="t"/>
              <a:pathLst>
                <a:path extrusionOk="0" h="10" w="120000">
                  <a:moveTo>
                    <a:pt x="0" y="0"/>
                  </a:moveTo>
                  <a:lnTo>
                    <a:pt x="0" y="2"/>
                  </a:lnTo>
                  <a:lnTo>
                    <a:pt x="0" y="1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166" name="Google Shape;1166;p3"/>
            <p:cNvCxnSpPr/>
            <p:nvPr/>
          </p:nvCxnSpPr>
          <p:spPr>
            <a:xfrm>
              <a:off x="1569" y="2311"/>
              <a:ext cx="1" cy="24"/>
            </a:xfrm>
            <a:prstGeom prst="straightConnector1">
              <a:avLst/>
            </a:prstGeom>
            <a:noFill/>
            <a:ln cap="flat" cmpd="sng" w="9525">
              <a:solidFill>
                <a:srgbClr val="FF9900"/>
              </a:solidFill>
              <a:prstDash val="solid"/>
              <a:round/>
              <a:headEnd len="med" w="med" type="none"/>
              <a:tailEnd len="med" w="med" type="none"/>
            </a:ln>
          </p:spPr>
        </p:cxnSp>
        <p:sp>
          <p:nvSpPr>
            <p:cNvPr id="1167" name="Google Shape;1167;p3"/>
            <p:cNvSpPr/>
            <p:nvPr/>
          </p:nvSpPr>
          <p:spPr>
            <a:xfrm>
              <a:off x="1569" y="2346"/>
              <a:ext cx="9" cy="7"/>
            </a:xfrm>
            <a:custGeom>
              <a:rect b="b" l="l" r="r" t="t"/>
              <a:pathLst>
                <a:path extrusionOk="0" h="5" w="8">
                  <a:moveTo>
                    <a:pt x="0" y="0"/>
                  </a:moveTo>
                  <a:lnTo>
                    <a:pt x="0" y="2"/>
                  </a:lnTo>
                  <a:lnTo>
                    <a:pt x="8" y="5"/>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grpSp>
        <p:nvGrpSpPr>
          <p:cNvPr id="1168" name="Google Shape;1168;p3"/>
          <p:cNvGrpSpPr/>
          <p:nvPr/>
        </p:nvGrpSpPr>
        <p:grpSpPr>
          <a:xfrm>
            <a:off x="2022872" y="3844530"/>
            <a:ext cx="851297" cy="29765"/>
            <a:chOff x="795" y="3457"/>
            <a:chExt cx="715" cy="25"/>
          </a:xfrm>
        </p:grpSpPr>
        <p:cxnSp>
          <p:nvCxnSpPr>
            <p:cNvPr id="1169" name="Google Shape;1169;p3"/>
            <p:cNvCxnSpPr/>
            <p:nvPr/>
          </p:nvCxnSpPr>
          <p:spPr>
            <a:xfrm flipH="1">
              <a:off x="1488" y="3480"/>
              <a:ext cx="22" cy="2"/>
            </a:xfrm>
            <a:prstGeom prst="straightConnector1">
              <a:avLst/>
            </a:prstGeom>
            <a:noFill/>
            <a:ln cap="flat" cmpd="sng" w="9525">
              <a:solidFill>
                <a:srgbClr val="FF9900"/>
              </a:solidFill>
              <a:prstDash val="solid"/>
              <a:round/>
              <a:headEnd len="med" w="med" type="none"/>
              <a:tailEnd len="med" w="med" type="none"/>
            </a:ln>
          </p:spPr>
        </p:cxnSp>
        <p:cxnSp>
          <p:nvCxnSpPr>
            <p:cNvPr id="1170" name="Google Shape;1170;p3"/>
            <p:cNvCxnSpPr/>
            <p:nvPr/>
          </p:nvCxnSpPr>
          <p:spPr>
            <a:xfrm flipH="1">
              <a:off x="1466" y="3478"/>
              <a:ext cx="11" cy="1"/>
            </a:xfrm>
            <a:prstGeom prst="straightConnector1">
              <a:avLst/>
            </a:prstGeom>
            <a:noFill/>
            <a:ln cap="flat" cmpd="sng" w="9525">
              <a:solidFill>
                <a:srgbClr val="FF9900"/>
              </a:solidFill>
              <a:prstDash val="solid"/>
              <a:round/>
              <a:headEnd len="med" w="med" type="none"/>
              <a:tailEnd len="med" w="med" type="none"/>
            </a:ln>
          </p:spPr>
        </p:cxnSp>
        <p:cxnSp>
          <p:nvCxnSpPr>
            <p:cNvPr id="1171" name="Google Shape;1171;p3"/>
            <p:cNvCxnSpPr/>
            <p:nvPr/>
          </p:nvCxnSpPr>
          <p:spPr>
            <a:xfrm flipH="1">
              <a:off x="1419" y="3478"/>
              <a:ext cx="22" cy="1"/>
            </a:xfrm>
            <a:prstGeom prst="straightConnector1">
              <a:avLst/>
            </a:prstGeom>
            <a:noFill/>
            <a:ln cap="flat" cmpd="sng" w="9525">
              <a:solidFill>
                <a:srgbClr val="FF9900"/>
              </a:solidFill>
              <a:prstDash val="solid"/>
              <a:round/>
              <a:headEnd len="med" w="med" type="none"/>
              <a:tailEnd len="med" w="med" type="none"/>
            </a:ln>
          </p:spPr>
        </p:cxnSp>
        <p:cxnSp>
          <p:nvCxnSpPr>
            <p:cNvPr id="1172" name="Google Shape;1172;p3"/>
            <p:cNvCxnSpPr/>
            <p:nvPr/>
          </p:nvCxnSpPr>
          <p:spPr>
            <a:xfrm flipH="1">
              <a:off x="1396" y="3475"/>
              <a:ext cx="11" cy="3"/>
            </a:xfrm>
            <a:prstGeom prst="straightConnector1">
              <a:avLst/>
            </a:prstGeom>
            <a:noFill/>
            <a:ln cap="flat" cmpd="sng" w="9525">
              <a:solidFill>
                <a:srgbClr val="FF9900"/>
              </a:solidFill>
              <a:prstDash val="solid"/>
              <a:round/>
              <a:headEnd len="med" w="med" type="none"/>
              <a:tailEnd len="med" w="med" type="none"/>
            </a:ln>
          </p:spPr>
        </p:cxnSp>
        <p:cxnSp>
          <p:nvCxnSpPr>
            <p:cNvPr id="1173" name="Google Shape;1173;p3"/>
            <p:cNvCxnSpPr/>
            <p:nvPr/>
          </p:nvCxnSpPr>
          <p:spPr>
            <a:xfrm flipH="1">
              <a:off x="1348" y="3475"/>
              <a:ext cx="26" cy="3"/>
            </a:xfrm>
            <a:prstGeom prst="straightConnector1">
              <a:avLst/>
            </a:prstGeom>
            <a:noFill/>
            <a:ln cap="flat" cmpd="sng" w="9525">
              <a:solidFill>
                <a:srgbClr val="FF9900"/>
              </a:solidFill>
              <a:prstDash val="solid"/>
              <a:round/>
              <a:headEnd len="med" w="med" type="none"/>
              <a:tailEnd len="med" w="med" type="none"/>
            </a:ln>
          </p:spPr>
        </p:cxnSp>
        <p:cxnSp>
          <p:nvCxnSpPr>
            <p:cNvPr id="1174" name="Google Shape;1174;p3"/>
            <p:cNvCxnSpPr/>
            <p:nvPr/>
          </p:nvCxnSpPr>
          <p:spPr>
            <a:xfrm flipH="1">
              <a:off x="1326" y="3473"/>
              <a:ext cx="12" cy="2"/>
            </a:xfrm>
            <a:prstGeom prst="straightConnector1">
              <a:avLst/>
            </a:prstGeom>
            <a:noFill/>
            <a:ln cap="flat" cmpd="sng" w="9525">
              <a:solidFill>
                <a:srgbClr val="FF9900"/>
              </a:solidFill>
              <a:prstDash val="solid"/>
              <a:round/>
              <a:headEnd len="med" w="med" type="none"/>
              <a:tailEnd len="med" w="med" type="none"/>
            </a:ln>
          </p:spPr>
        </p:cxnSp>
        <p:cxnSp>
          <p:nvCxnSpPr>
            <p:cNvPr id="1175" name="Google Shape;1175;p3"/>
            <p:cNvCxnSpPr/>
            <p:nvPr/>
          </p:nvCxnSpPr>
          <p:spPr>
            <a:xfrm flipH="1">
              <a:off x="1282" y="3473"/>
              <a:ext cx="22" cy="2"/>
            </a:xfrm>
            <a:prstGeom prst="straightConnector1">
              <a:avLst/>
            </a:prstGeom>
            <a:noFill/>
            <a:ln cap="flat" cmpd="sng" w="9525">
              <a:solidFill>
                <a:srgbClr val="FF9900"/>
              </a:solidFill>
              <a:prstDash val="solid"/>
              <a:round/>
              <a:headEnd len="med" w="med" type="none"/>
              <a:tailEnd len="med" w="med" type="none"/>
            </a:ln>
          </p:spPr>
        </p:cxnSp>
        <p:cxnSp>
          <p:nvCxnSpPr>
            <p:cNvPr id="1176" name="Google Shape;1176;p3"/>
            <p:cNvCxnSpPr/>
            <p:nvPr/>
          </p:nvCxnSpPr>
          <p:spPr>
            <a:xfrm flipH="1">
              <a:off x="1257" y="3471"/>
              <a:ext cx="13" cy="1"/>
            </a:xfrm>
            <a:prstGeom prst="straightConnector1">
              <a:avLst/>
            </a:prstGeom>
            <a:noFill/>
            <a:ln cap="flat" cmpd="sng" w="9525">
              <a:solidFill>
                <a:srgbClr val="FF9900"/>
              </a:solidFill>
              <a:prstDash val="solid"/>
              <a:round/>
              <a:headEnd len="med" w="med" type="none"/>
              <a:tailEnd len="med" w="med" type="none"/>
            </a:ln>
          </p:spPr>
        </p:cxnSp>
        <p:cxnSp>
          <p:nvCxnSpPr>
            <p:cNvPr id="1177" name="Google Shape;1177;p3"/>
            <p:cNvCxnSpPr/>
            <p:nvPr/>
          </p:nvCxnSpPr>
          <p:spPr>
            <a:xfrm flipH="1">
              <a:off x="1212" y="3471"/>
              <a:ext cx="20" cy="1"/>
            </a:xfrm>
            <a:prstGeom prst="straightConnector1">
              <a:avLst/>
            </a:prstGeom>
            <a:noFill/>
            <a:ln cap="flat" cmpd="sng" w="9525">
              <a:solidFill>
                <a:srgbClr val="FF9900"/>
              </a:solidFill>
              <a:prstDash val="solid"/>
              <a:round/>
              <a:headEnd len="med" w="med" type="none"/>
              <a:tailEnd len="med" w="med" type="none"/>
            </a:ln>
          </p:spPr>
        </p:cxnSp>
        <p:cxnSp>
          <p:nvCxnSpPr>
            <p:cNvPr id="1178" name="Google Shape;1178;p3"/>
            <p:cNvCxnSpPr/>
            <p:nvPr/>
          </p:nvCxnSpPr>
          <p:spPr>
            <a:xfrm flipH="1">
              <a:off x="1190" y="3469"/>
              <a:ext cx="11" cy="2"/>
            </a:xfrm>
            <a:prstGeom prst="straightConnector1">
              <a:avLst/>
            </a:prstGeom>
            <a:noFill/>
            <a:ln cap="flat" cmpd="sng" w="9525">
              <a:solidFill>
                <a:srgbClr val="FF9900"/>
              </a:solidFill>
              <a:prstDash val="solid"/>
              <a:round/>
              <a:headEnd len="med" w="med" type="none"/>
              <a:tailEnd len="med" w="med" type="none"/>
            </a:ln>
          </p:spPr>
        </p:cxnSp>
        <p:cxnSp>
          <p:nvCxnSpPr>
            <p:cNvPr id="1179" name="Google Shape;1179;p3"/>
            <p:cNvCxnSpPr/>
            <p:nvPr/>
          </p:nvCxnSpPr>
          <p:spPr>
            <a:xfrm flipH="1">
              <a:off x="1142" y="3469"/>
              <a:ext cx="22" cy="2"/>
            </a:xfrm>
            <a:prstGeom prst="straightConnector1">
              <a:avLst/>
            </a:prstGeom>
            <a:noFill/>
            <a:ln cap="flat" cmpd="sng" w="9525">
              <a:solidFill>
                <a:srgbClr val="FF9900"/>
              </a:solidFill>
              <a:prstDash val="solid"/>
              <a:round/>
              <a:headEnd len="med" w="med" type="none"/>
              <a:tailEnd len="med" w="med" type="none"/>
            </a:ln>
          </p:spPr>
        </p:cxnSp>
        <p:cxnSp>
          <p:nvCxnSpPr>
            <p:cNvPr id="1180" name="Google Shape;1180;p3"/>
            <p:cNvCxnSpPr/>
            <p:nvPr/>
          </p:nvCxnSpPr>
          <p:spPr>
            <a:xfrm flipH="1">
              <a:off x="1119" y="3466"/>
              <a:ext cx="11" cy="1"/>
            </a:xfrm>
            <a:prstGeom prst="straightConnector1">
              <a:avLst/>
            </a:prstGeom>
            <a:noFill/>
            <a:ln cap="flat" cmpd="sng" w="9525">
              <a:solidFill>
                <a:srgbClr val="FF9900"/>
              </a:solidFill>
              <a:prstDash val="solid"/>
              <a:round/>
              <a:headEnd len="med" w="med" type="none"/>
              <a:tailEnd len="med" w="med" type="none"/>
            </a:ln>
          </p:spPr>
        </p:cxnSp>
        <p:cxnSp>
          <p:nvCxnSpPr>
            <p:cNvPr id="1181" name="Google Shape;1181;p3"/>
            <p:cNvCxnSpPr/>
            <p:nvPr/>
          </p:nvCxnSpPr>
          <p:spPr>
            <a:xfrm flipH="1">
              <a:off x="1073" y="3466"/>
              <a:ext cx="23" cy="1"/>
            </a:xfrm>
            <a:prstGeom prst="straightConnector1">
              <a:avLst/>
            </a:prstGeom>
            <a:noFill/>
            <a:ln cap="flat" cmpd="sng" w="9525">
              <a:solidFill>
                <a:srgbClr val="FF9900"/>
              </a:solidFill>
              <a:prstDash val="solid"/>
              <a:round/>
              <a:headEnd len="med" w="med" type="none"/>
              <a:tailEnd len="med" w="med" type="none"/>
            </a:ln>
          </p:spPr>
        </p:cxnSp>
        <p:cxnSp>
          <p:nvCxnSpPr>
            <p:cNvPr id="1182" name="Google Shape;1182;p3"/>
            <p:cNvCxnSpPr/>
            <p:nvPr/>
          </p:nvCxnSpPr>
          <p:spPr>
            <a:xfrm flipH="1">
              <a:off x="1050" y="3464"/>
              <a:ext cx="10" cy="2"/>
            </a:xfrm>
            <a:prstGeom prst="straightConnector1">
              <a:avLst/>
            </a:prstGeom>
            <a:noFill/>
            <a:ln cap="flat" cmpd="sng" w="9525">
              <a:solidFill>
                <a:srgbClr val="FF9900"/>
              </a:solidFill>
              <a:prstDash val="solid"/>
              <a:round/>
              <a:headEnd len="med" w="med" type="none"/>
              <a:tailEnd len="med" w="med" type="none"/>
            </a:ln>
          </p:spPr>
        </p:cxnSp>
        <p:cxnSp>
          <p:nvCxnSpPr>
            <p:cNvPr id="1183" name="Google Shape;1183;p3"/>
            <p:cNvCxnSpPr/>
            <p:nvPr/>
          </p:nvCxnSpPr>
          <p:spPr>
            <a:xfrm flipH="1">
              <a:off x="1005" y="3464"/>
              <a:ext cx="22" cy="2"/>
            </a:xfrm>
            <a:prstGeom prst="straightConnector1">
              <a:avLst/>
            </a:prstGeom>
            <a:noFill/>
            <a:ln cap="flat" cmpd="sng" w="9525">
              <a:solidFill>
                <a:srgbClr val="FF9900"/>
              </a:solidFill>
              <a:prstDash val="solid"/>
              <a:round/>
              <a:headEnd len="med" w="med" type="none"/>
              <a:tailEnd len="med" w="med" type="none"/>
            </a:ln>
          </p:spPr>
        </p:cxnSp>
        <p:cxnSp>
          <p:nvCxnSpPr>
            <p:cNvPr id="1184" name="Google Shape;1184;p3"/>
            <p:cNvCxnSpPr/>
            <p:nvPr/>
          </p:nvCxnSpPr>
          <p:spPr>
            <a:xfrm flipH="1">
              <a:off x="979" y="3463"/>
              <a:ext cx="12" cy="1"/>
            </a:xfrm>
            <a:prstGeom prst="straightConnector1">
              <a:avLst/>
            </a:prstGeom>
            <a:noFill/>
            <a:ln cap="flat" cmpd="sng" w="9525">
              <a:solidFill>
                <a:srgbClr val="FF9900"/>
              </a:solidFill>
              <a:prstDash val="solid"/>
              <a:round/>
              <a:headEnd len="med" w="med" type="none"/>
              <a:tailEnd len="med" w="med" type="none"/>
            </a:ln>
          </p:spPr>
        </p:cxnSp>
        <p:cxnSp>
          <p:nvCxnSpPr>
            <p:cNvPr id="1185" name="Google Shape;1185;p3"/>
            <p:cNvCxnSpPr/>
            <p:nvPr/>
          </p:nvCxnSpPr>
          <p:spPr>
            <a:xfrm flipH="1">
              <a:off x="935" y="3463"/>
              <a:ext cx="22" cy="1"/>
            </a:xfrm>
            <a:prstGeom prst="straightConnector1">
              <a:avLst/>
            </a:prstGeom>
            <a:noFill/>
            <a:ln cap="flat" cmpd="sng" w="9525">
              <a:solidFill>
                <a:srgbClr val="FF9900"/>
              </a:solidFill>
              <a:prstDash val="solid"/>
              <a:round/>
              <a:headEnd len="med" w="med" type="none"/>
              <a:tailEnd len="med" w="med" type="none"/>
            </a:ln>
          </p:spPr>
        </p:cxnSp>
        <p:cxnSp>
          <p:nvCxnSpPr>
            <p:cNvPr id="1186" name="Google Shape;1186;p3"/>
            <p:cNvCxnSpPr/>
            <p:nvPr/>
          </p:nvCxnSpPr>
          <p:spPr>
            <a:xfrm flipH="1">
              <a:off x="912" y="3460"/>
              <a:ext cx="12" cy="2"/>
            </a:xfrm>
            <a:prstGeom prst="straightConnector1">
              <a:avLst/>
            </a:prstGeom>
            <a:noFill/>
            <a:ln cap="flat" cmpd="sng" w="9525">
              <a:solidFill>
                <a:srgbClr val="FF9900"/>
              </a:solidFill>
              <a:prstDash val="solid"/>
              <a:round/>
              <a:headEnd len="med" w="med" type="none"/>
              <a:tailEnd len="med" w="med" type="none"/>
            </a:ln>
          </p:spPr>
        </p:cxnSp>
        <p:cxnSp>
          <p:nvCxnSpPr>
            <p:cNvPr id="1187" name="Google Shape;1187;p3"/>
            <p:cNvCxnSpPr/>
            <p:nvPr/>
          </p:nvCxnSpPr>
          <p:spPr>
            <a:xfrm flipH="1">
              <a:off x="866" y="3460"/>
              <a:ext cx="22" cy="2"/>
            </a:xfrm>
            <a:prstGeom prst="straightConnector1">
              <a:avLst/>
            </a:prstGeom>
            <a:noFill/>
            <a:ln cap="flat" cmpd="sng" w="9525">
              <a:solidFill>
                <a:srgbClr val="FF9900"/>
              </a:solidFill>
              <a:prstDash val="solid"/>
              <a:round/>
              <a:headEnd len="med" w="med" type="none"/>
              <a:tailEnd len="med" w="med" type="none"/>
            </a:ln>
          </p:spPr>
        </p:cxnSp>
        <p:cxnSp>
          <p:nvCxnSpPr>
            <p:cNvPr id="1188" name="Google Shape;1188;p3"/>
            <p:cNvCxnSpPr/>
            <p:nvPr/>
          </p:nvCxnSpPr>
          <p:spPr>
            <a:xfrm flipH="1">
              <a:off x="842" y="3457"/>
              <a:ext cx="13" cy="3"/>
            </a:xfrm>
            <a:prstGeom prst="straightConnector1">
              <a:avLst/>
            </a:prstGeom>
            <a:noFill/>
            <a:ln cap="flat" cmpd="sng" w="9525">
              <a:solidFill>
                <a:srgbClr val="FF9900"/>
              </a:solidFill>
              <a:prstDash val="solid"/>
              <a:round/>
              <a:headEnd len="med" w="med" type="none"/>
              <a:tailEnd len="med" w="med" type="none"/>
            </a:ln>
          </p:spPr>
        </p:cxnSp>
        <p:cxnSp>
          <p:nvCxnSpPr>
            <p:cNvPr id="1189" name="Google Shape;1189;p3"/>
            <p:cNvCxnSpPr/>
            <p:nvPr/>
          </p:nvCxnSpPr>
          <p:spPr>
            <a:xfrm flipH="1">
              <a:off x="795" y="3457"/>
              <a:ext cx="25" cy="3"/>
            </a:xfrm>
            <a:prstGeom prst="straightConnector1">
              <a:avLst/>
            </a:prstGeom>
            <a:noFill/>
            <a:ln cap="flat" cmpd="sng" w="9525">
              <a:solidFill>
                <a:srgbClr val="FF9900"/>
              </a:solidFill>
              <a:prstDash val="solid"/>
              <a:round/>
              <a:headEnd len="med" w="med" type="none"/>
              <a:tailEnd len="med" w="med" type="none"/>
            </a:ln>
          </p:spPr>
        </p:cxnSp>
      </p:grpSp>
      <p:cxnSp>
        <p:nvCxnSpPr>
          <p:cNvPr id="1190" name="Google Shape;1190;p3"/>
          <p:cNvCxnSpPr/>
          <p:nvPr/>
        </p:nvCxnSpPr>
        <p:spPr>
          <a:xfrm flipH="1">
            <a:off x="2005012" y="3843338"/>
            <a:ext cx="5954" cy="1191"/>
          </a:xfrm>
          <a:prstGeom prst="straightConnector1">
            <a:avLst/>
          </a:prstGeom>
          <a:noFill/>
          <a:ln cap="flat" cmpd="sng" w="9525">
            <a:solidFill>
              <a:srgbClr val="DAFF24"/>
            </a:solidFill>
            <a:prstDash val="solid"/>
            <a:round/>
            <a:headEnd len="med" w="med" type="none"/>
            <a:tailEnd len="med" w="med" type="none"/>
          </a:ln>
        </p:spPr>
      </p:cxnSp>
      <p:grpSp>
        <p:nvGrpSpPr>
          <p:cNvPr id="1191" name="Google Shape;1191;p3"/>
          <p:cNvGrpSpPr/>
          <p:nvPr/>
        </p:nvGrpSpPr>
        <p:grpSpPr>
          <a:xfrm>
            <a:off x="3018235" y="4333875"/>
            <a:ext cx="0" cy="304800"/>
            <a:chOff x="1631" y="3868"/>
            <a:chExt cx="0" cy="256"/>
          </a:xfrm>
        </p:grpSpPr>
        <p:cxnSp>
          <p:nvCxnSpPr>
            <p:cNvPr id="1192" name="Google Shape;1192;p3"/>
            <p:cNvCxnSpPr/>
            <p:nvPr/>
          </p:nvCxnSpPr>
          <p:spPr>
            <a:xfrm>
              <a:off x="1631" y="3868"/>
              <a:ext cx="0" cy="25"/>
            </a:xfrm>
            <a:prstGeom prst="straightConnector1">
              <a:avLst/>
            </a:prstGeom>
            <a:noFill/>
            <a:ln cap="flat" cmpd="sng" w="9525">
              <a:solidFill>
                <a:srgbClr val="FF9900"/>
              </a:solidFill>
              <a:prstDash val="solid"/>
              <a:round/>
              <a:headEnd len="med" w="med" type="none"/>
              <a:tailEnd len="med" w="med" type="none"/>
            </a:ln>
          </p:spPr>
        </p:cxnSp>
        <p:cxnSp>
          <p:nvCxnSpPr>
            <p:cNvPr id="1193" name="Google Shape;1193;p3"/>
            <p:cNvCxnSpPr/>
            <p:nvPr/>
          </p:nvCxnSpPr>
          <p:spPr>
            <a:xfrm>
              <a:off x="1631" y="3903"/>
              <a:ext cx="0" cy="11"/>
            </a:xfrm>
            <a:prstGeom prst="straightConnector1">
              <a:avLst/>
            </a:prstGeom>
            <a:noFill/>
            <a:ln cap="flat" cmpd="sng" w="9525">
              <a:solidFill>
                <a:srgbClr val="FF9900"/>
              </a:solidFill>
              <a:prstDash val="solid"/>
              <a:round/>
              <a:headEnd len="med" w="med" type="none"/>
              <a:tailEnd len="med" w="med" type="none"/>
            </a:ln>
          </p:spPr>
        </p:cxnSp>
        <p:cxnSp>
          <p:nvCxnSpPr>
            <p:cNvPr id="1194" name="Google Shape;1194;p3"/>
            <p:cNvCxnSpPr/>
            <p:nvPr/>
          </p:nvCxnSpPr>
          <p:spPr>
            <a:xfrm>
              <a:off x="1631" y="3939"/>
              <a:ext cx="0" cy="24"/>
            </a:xfrm>
            <a:prstGeom prst="straightConnector1">
              <a:avLst/>
            </a:prstGeom>
            <a:noFill/>
            <a:ln cap="flat" cmpd="sng" w="9525">
              <a:solidFill>
                <a:srgbClr val="FF9900"/>
              </a:solidFill>
              <a:prstDash val="solid"/>
              <a:round/>
              <a:headEnd len="med" w="med" type="none"/>
              <a:tailEnd len="med" w="med" type="none"/>
            </a:ln>
          </p:spPr>
        </p:cxnSp>
        <p:cxnSp>
          <p:nvCxnSpPr>
            <p:cNvPr id="1195" name="Google Shape;1195;p3"/>
            <p:cNvCxnSpPr/>
            <p:nvPr/>
          </p:nvCxnSpPr>
          <p:spPr>
            <a:xfrm>
              <a:off x="1631" y="3973"/>
              <a:ext cx="0" cy="11"/>
            </a:xfrm>
            <a:prstGeom prst="straightConnector1">
              <a:avLst/>
            </a:prstGeom>
            <a:noFill/>
            <a:ln cap="flat" cmpd="sng" w="9525">
              <a:solidFill>
                <a:srgbClr val="FF9900"/>
              </a:solidFill>
              <a:prstDash val="solid"/>
              <a:round/>
              <a:headEnd len="med" w="med" type="none"/>
              <a:tailEnd len="med" w="med" type="none"/>
            </a:ln>
          </p:spPr>
        </p:cxnSp>
        <p:cxnSp>
          <p:nvCxnSpPr>
            <p:cNvPr id="1196" name="Google Shape;1196;p3"/>
            <p:cNvCxnSpPr/>
            <p:nvPr/>
          </p:nvCxnSpPr>
          <p:spPr>
            <a:xfrm>
              <a:off x="1631" y="4007"/>
              <a:ext cx="0" cy="24"/>
            </a:xfrm>
            <a:prstGeom prst="straightConnector1">
              <a:avLst/>
            </a:prstGeom>
            <a:noFill/>
            <a:ln cap="flat" cmpd="sng" w="9525">
              <a:solidFill>
                <a:srgbClr val="FF9900"/>
              </a:solidFill>
              <a:prstDash val="solid"/>
              <a:round/>
              <a:headEnd len="med" w="med" type="none"/>
              <a:tailEnd len="med" w="med" type="none"/>
            </a:ln>
          </p:spPr>
        </p:cxnSp>
        <p:cxnSp>
          <p:nvCxnSpPr>
            <p:cNvPr id="1197" name="Google Shape;1197;p3"/>
            <p:cNvCxnSpPr/>
            <p:nvPr/>
          </p:nvCxnSpPr>
          <p:spPr>
            <a:xfrm>
              <a:off x="1631" y="4043"/>
              <a:ext cx="0" cy="11"/>
            </a:xfrm>
            <a:prstGeom prst="straightConnector1">
              <a:avLst/>
            </a:prstGeom>
            <a:noFill/>
            <a:ln cap="flat" cmpd="sng" w="9525">
              <a:solidFill>
                <a:srgbClr val="FF9900"/>
              </a:solidFill>
              <a:prstDash val="solid"/>
              <a:round/>
              <a:headEnd len="med" w="med" type="none"/>
              <a:tailEnd len="med" w="med" type="none"/>
            </a:ln>
          </p:spPr>
        </p:cxnSp>
        <p:cxnSp>
          <p:nvCxnSpPr>
            <p:cNvPr id="1198" name="Google Shape;1198;p3"/>
            <p:cNvCxnSpPr/>
            <p:nvPr/>
          </p:nvCxnSpPr>
          <p:spPr>
            <a:xfrm>
              <a:off x="1631" y="4077"/>
              <a:ext cx="0" cy="22"/>
            </a:xfrm>
            <a:prstGeom prst="straightConnector1">
              <a:avLst/>
            </a:prstGeom>
            <a:noFill/>
            <a:ln cap="flat" cmpd="sng" w="9525">
              <a:solidFill>
                <a:srgbClr val="FF9900"/>
              </a:solidFill>
              <a:prstDash val="solid"/>
              <a:round/>
              <a:headEnd len="med" w="med" type="none"/>
              <a:tailEnd len="med" w="med" type="none"/>
            </a:ln>
          </p:spPr>
        </p:cxnSp>
        <p:cxnSp>
          <p:nvCxnSpPr>
            <p:cNvPr id="1199" name="Google Shape;1199;p3"/>
            <p:cNvCxnSpPr/>
            <p:nvPr/>
          </p:nvCxnSpPr>
          <p:spPr>
            <a:xfrm>
              <a:off x="1631" y="4111"/>
              <a:ext cx="0" cy="13"/>
            </a:xfrm>
            <a:prstGeom prst="straightConnector1">
              <a:avLst/>
            </a:prstGeom>
            <a:noFill/>
            <a:ln cap="flat" cmpd="sng" w="9525">
              <a:solidFill>
                <a:srgbClr val="FF9900"/>
              </a:solidFill>
              <a:prstDash val="solid"/>
              <a:round/>
              <a:headEnd len="med" w="med" type="none"/>
              <a:tailEnd len="med" w="med" type="none"/>
            </a:ln>
          </p:spPr>
        </p:cxnSp>
      </p:grpSp>
      <p:cxnSp>
        <p:nvCxnSpPr>
          <p:cNvPr id="1200" name="Google Shape;1200;p3"/>
          <p:cNvCxnSpPr/>
          <p:nvPr/>
        </p:nvCxnSpPr>
        <p:spPr>
          <a:xfrm>
            <a:off x="3255170" y="4280299"/>
            <a:ext cx="26194" cy="1190"/>
          </a:xfrm>
          <a:prstGeom prst="straightConnector1">
            <a:avLst/>
          </a:prstGeom>
          <a:noFill/>
          <a:ln cap="flat" cmpd="sng" w="9525">
            <a:solidFill>
              <a:srgbClr val="DAFF24"/>
            </a:solidFill>
            <a:prstDash val="solid"/>
            <a:round/>
            <a:headEnd len="med" w="med" type="none"/>
            <a:tailEnd len="med" w="med" type="none"/>
          </a:ln>
        </p:spPr>
      </p:cxnSp>
      <p:grpSp>
        <p:nvGrpSpPr>
          <p:cNvPr id="1201" name="Google Shape;1201;p3"/>
          <p:cNvGrpSpPr/>
          <p:nvPr/>
        </p:nvGrpSpPr>
        <p:grpSpPr>
          <a:xfrm>
            <a:off x="3296841" y="4280299"/>
            <a:ext cx="423863" cy="1190"/>
            <a:chOff x="1865" y="3823"/>
            <a:chExt cx="356" cy="1"/>
          </a:xfrm>
        </p:grpSpPr>
        <p:cxnSp>
          <p:nvCxnSpPr>
            <p:cNvPr id="1202" name="Google Shape;1202;p3"/>
            <p:cNvCxnSpPr/>
            <p:nvPr/>
          </p:nvCxnSpPr>
          <p:spPr>
            <a:xfrm>
              <a:off x="1865" y="3823"/>
              <a:ext cx="10" cy="1"/>
            </a:xfrm>
            <a:prstGeom prst="straightConnector1">
              <a:avLst/>
            </a:prstGeom>
            <a:noFill/>
            <a:ln cap="flat" cmpd="sng" w="9525">
              <a:solidFill>
                <a:srgbClr val="FF9900"/>
              </a:solidFill>
              <a:prstDash val="solid"/>
              <a:round/>
              <a:headEnd len="med" w="med" type="none"/>
              <a:tailEnd len="med" w="med" type="none"/>
            </a:ln>
          </p:spPr>
        </p:cxnSp>
        <p:cxnSp>
          <p:nvCxnSpPr>
            <p:cNvPr id="1203" name="Google Shape;1203;p3"/>
            <p:cNvCxnSpPr/>
            <p:nvPr/>
          </p:nvCxnSpPr>
          <p:spPr>
            <a:xfrm>
              <a:off x="1899" y="3823"/>
              <a:ext cx="24" cy="1"/>
            </a:xfrm>
            <a:prstGeom prst="straightConnector1">
              <a:avLst/>
            </a:prstGeom>
            <a:noFill/>
            <a:ln cap="flat" cmpd="sng" w="9525">
              <a:solidFill>
                <a:srgbClr val="FF9900"/>
              </a:solidFill>
              <a:prstDash val="solid"/>
              <a:round/>
              <a:headEnd len="med" w="med" type="none"/>
              <a:tailEnd len="med" w="med" type="none"/>
            </a:ln>
          </p:spPr>
        </p:cxnSp>
        <p:cxnSp>
          <p:nvCxnSpPr>
            <p:cNvPr id="1204" name="Google Shape;1204;p3"/>
            <p:cNvCxnSpPr/>
            <p:nvPr/>
          </p:nvCxnSpPr>
          <p:spPr>
            <a:xfrm>
              <a:off x="1932" y="3823"/>
              <a:ext cx="12" cy="1"/>
            </a:xfrm>
            <a:prstGeom prst="straightConnector1">
              <a:avLst/>
            </a:prstGeom>
            <a:noFill/>
            <a:ln cap="flat" cmpd="sng" w="9525">
              <a:solidFill>
                <a:srgbClr val="FF9900"/>
              </a:solidFill>
              <a:prstDash val="solid"/>
              <a:round/>
              <a:headEnd len="med" w="med" type="none"/>
              <a:tailEnd len="med" w="med" type="none"/>
            </a:ln>
          </p:spPr>
        </p:cxnSp>
        <p:cxnSp>
          <p:nvCxnSpPr>
            <p:cNvPr id="1205" name="Google Shape;1205;p3"/>
            <p:cNvCxnSpPr/>
            <p:nvPr/>
          </p:nvCxnSpPr>
          <p:spPr>
            <a:xfrm>
              <a:off x="1967" y="3823"/>
              <a:ext cx="25" cy="1"/>
            </a:xfrm>
            <a:prstGeom prst="straightConnector1">
              <a:avLst/>
            </a:prstGeom>
            <a:noFill/>
            <a:ln cap="flat" cmpd="sng" w="9525">
              <a:solidFill>
                <a:srgbClr val="FF9900"/>
              </a:solidFill>
              <a:prstDash val="solid"/>
              <a:round/>
              <a:headEnd len="med" w="med" type="none"/>
              <a:tailEnd len="med" w="med" type="none"/>
            </a:ln>
          </p:spPr>
        </p:cxnSp>
        <p:cxnSp>
          <p:nvCxnSpPr>
            <p:cNvPr id="1206" name="Google Shape;1206;p3"/>
            <p:cNvCxnSpPr/>
            <p:nvPr/>
          </p:nvCxnSpPr>
          <p:spPr>
            <a:xfrm>
              <a:off x="2003" y="3823"/>
              <a:ext cx="11" cy="1"/>
            </a:xfrm>
            <a:prstGeom prst="straightConnector1">
              <a:avLst/>
            </a:prstGeom>
            <a:noFill/>
            <a:ln cap="flat" cmpd="sng" w="9525">
              <a:solidFill>
                <a:srgbClr val="FF9900"/>
              </a:solidFill>
              <a:prstDash val="solid"/>
              <a:round/>
              <a:headEnd len="med" w="med" type="none"/>
              <a:tailEnd len="med" w="med" type="none"/>
            </a:ln>
          </p:spPr>
        </p:cxnSp>
        <p:cxnSp>
          <p:nvCxnSpPr>
            <p:cNvPr id="1207" name="Google Shape;1207;p3"/>
            <p:cNvCxnSpPr/>
            <p:nvPr/>
          </p:nvCxnSpPr>
          <p:spPr>
            <a:xfrm>
              <a:off x="2036" y="3823"/>
              <a:ext cx="24" cy="1"/>
            </a:xfrm>
            <a:prstGeom prst="straightConnector1">
              <a:avLst/>
            </a:prstGeom>
            <a:noFill/>
            <a:ln cap="flat" cmpd="sng" w="9525">
              <a:solidFill>
                <a:srgbClr val="FF9900"/>
              </a:solidFill>
              <a:prstDash val="solid"/>
              <a:round/>
              <a:headEnd len="med" w="med" type="none"/>
              <a:tailEnd len="med" w="med" type="none"/>
            </a:ln>
          </p:spPr>
        </p:cxnSp>
        <p:cxnSp>
          <p:nvCxnSpPr>
            <p:cNvPr id="1208" name="Google Shape;1208;p3"/>
            <p:cNvCxnSpPr/>
            <p:nvPr/>
          </p:nvCxnSpPr>
          <p:spPr>
            <a:xfrm>
              <a:off x="2074" y="3823"/>
              <a:ext cx="10" cy="1"/>
            </a:xfrm>
            <a:prstGeom prst="straightConnector1">
              <a:avLst/>
            </a:prstGeom>
            <a:noFill/>
            <a:ln cap="flat" cmpd="sng" w="9525">
              <a:solidFill>
                <a:srgbClr val="FF9900"/>
              </a:solidFill>
              <a:prstDash val="solid"/>
              <a:round/>
              <a:headEnd len="med" w="med" type="none"/>
              <a:tailEnd len="med" w="med" type="none"/>
            </a:ln>
          </p:spPr>
        </p:cxnSp>
        <p:cxnSp>
          <p:nvCxnSpPr>
            <p:cNvPr id="1209" name="Google Shape;1209;p3"/>
            <p:cNvCxnSpPr/>
            <p:nvPr/>
          </p:nvCxnSpPr>
          <p:spPr>
            <a:xfrm>
              <a:off x="2107" y="3823"/>
              <a:ext cx="22" cy="1"/>
            </a:xfrm>
            <a:prstGeom prst="straightConnector1">
              <a:avLst/>
            </a:prstGeom>
            <a:noFill/>
            <a:ln cap="flat" cmpd="sng" w="9525">
              <a:solidFill>
                <a:srgbClr val="FF9900"/>
              </a:solidFill>
              <a:prstDash val="solid"/>
              <a:round/>
              <a:headEnd len="med" w="med" type="none"/>
              <a:tailEnd len="med" w="med" type="none"/>
            </a:ln>
          </p:spPr>
        </p:cxnSp>
        <p:cxnSp>
          <p:nvCxnSpPr>
            <p:cNvPr id="1210" name="Google Shape;1210;p3"/>
            <p:cNvCxnSpPr/>
            <p:nvPr/>
          </p:nvCxnSpPr>
          <p:spPr>
            <a:xfrm>
              <a:off x="2141" y="3823"/>
              <a:ext cx="10" cy="1"/>
            </a:xfrm>
            <a:prstGeom prst="straightConnector1">
              <a:avLst/>
            </a:prstGeom>
            <a:noFill/>
            <a:ln cap="flat" cmpd="sng" w="9525">
              <a:solidFill>
                <a:srgbClr val="FF9900"/>
              </a:solidFill>
              <a:prstDash val="solid"/>
              <a:round/>
              <a:headEnd len="med" w="med" type="none"/>
              <a:tailEnd len="med" w="med" type="none"/>
            </a:ln>
          </p:spPr>
        </p:cxnSp>
        <p:cxnSp>
          <p:nvCxnSpPr>
            <p:cNvPr id="1211" name="Google Shape;1211;p3"/>
            <p:cNvCxnSpPr/>
            <p:nvPr/>
          </p:nvCxnSpPr>
          <p:spPr>
            <a:xfrm>
              <a:off x="2176" y="3823"/>
              <a:ext cx="23" cy="1"/>
            </a:xfrm>
            <a:prstGeom prst="straightConnector1">
              <a:avLst/>
            </a:prstGeom>
            <a:noFill/>
            <a:ln cap="flat" cmpd="sng" w="9525">
              <a:solidFill>
                <a:srgbClr val="FF9900"/>
              </a:solidFill>
              <a:prstDash val="solid"/>
              <a:round/>
              <a:headEnd len="med" w="med" type="none"/>
              <a:tailEnd len="med" w="med" type="none"/>
            </a:ln>
          </p:spPr>
        </p:cxnSp>
        <p:cxnSp>
          <p:nvCxnSpPr>
            <p:cNvPr id="1212" name="Google Shape;1212;p3"/>
            <p:cNvCxnSpPr/>
            <p:nvPr/>
          </p:nvCxnSpPr>
          <p:spPr>
            <a:xfrm>
              <a:off x="2210" y="3823"/>
              <a:ext cx="11" cy="1"/>
            </a:xfrm>
            <a:prstGeom prst="straightConnector1">
              <a:avLst/>
            </a:prstGeom>
            <a:noFill/>
            <a:ln cap="flat" cmpd="sng" w="9525">
              <a:solidFill>
                <a:srgbClr val="FF9900"/>
              </a:solidFill>
              <a:prstDash val="solid"/>
              <a:round/>
              <a:headEnd len="med" w="med" type="none"/>
              <a:tailEnd len="med" w="med" type="none"/>
            </a:ln>
          </p:spPr>
        </p:cxnSp>
      </p:grpSp>
      <p:sp>
        <p:nvSpPr>
          <p:cNvPr id="1213" name="Google Shape;1213;p3"/>
          <p:cNvSpPr txBox="1"/>
          <p:nvPr/>
        </p:nvSpPr>
        <p:spPr>
          <a:xfrm>
            <a:off x="2466975" y="1085851"/>
            <a:ext cx="1145386" cy="261228"/>
          </a:xfrm>
          <a:prstGeom prst="rect">
            <a:avLst/>
          </a:prstGeom>
          <a:noFill/>
          <a:ln>
            <a:noFill/>
          </a:ln>
        </p:spPr>
        <p:txBody>
          <a:bodyPr anchorCtr="0" anchor="t" bIns="37900" lIns="75800" spcFirstLastPara="1" rIns="75800" wrap="square" tIns="37900">
            <a:spAutoFit/>
          </a:bodyPr>
          <a:lstStyle/>
          <a:p>
            <a:pPr indent="0" lvl="0" marL="0" marR="0" rtl="0" algn="l">
              <a:lnSpc>
                <a:spcPct val="100000"/>
              </a:lnSpc>
              <a:spcBef>
                <a:spcPts val="0"/>
              </a:spcBef>
              <a:spcAft>
                <a:spcPts val="0"/>
              </a:spcAft>
              <a:buNone/>
            </a:pPr>
            <a:r>
              <a:rPr b="1" i="0" lang="en-US" sz="1200" u="none" cap="none" strike="noStrike">
                <a:solidFill>
                  <a:srgbClr val="3F3F3F"/>
                </a:solidFill>
                <a:latin typeface="Times New Roman"/>
                <a:ea typeface="Times New Roman"/>
                <a:cs typeface="Times New Roman"/>
                <a:sym typeface="Times New Roman"/>
              </a:rPr>
              <a:t>Lake  Superior</a:t>
            </a:r>
            <a:endParaRPr b="0" i="0" sz="2025" u="none" cap="none" strike="noStrike">
              <a:solidFill>
                <a:srgbClr val="3F3F3F"/>
              </a:solidFill>
              <a:latin typeface="Times New Roman"/>
              <a:ea typeface="Times New Roman"/>
              <a:cs typeface="Times New Roman"/>
              <a:sym typeface="Times New Roman"/>
            </a:endParaRPr>
          </a:p>
        </p:txBody>
      </p:sp>
      <p:sp>
        <p:nvSpPr>
          <p:cNvPr id="1214" name="Google Shape;1214;p3"/>
          <p:cNvSpPr txBox="1"/>
          <p:nvPr/>
        </p:nvSpPr>
        <p:spPr>
          <a:xfrm rot="-5100000">
            <a:off x="2582441" y="3424594"/>
            <a:ext cx="1150195" cy="261228"/>
          </a:xfrm>
          <a:prstGeom prst="rect">
            <a:avLst/>
          </a:prstGeom>
          <a:noFill/>
          <a:ln>
            <a:noFill/>
          </a:ln>
        </p:spPr>
        <p:txBody>
          <a:bodyPr anchorCtr="0" anchor="t" bIns="37900" lIns="75800" spcFirstLastPara="1" rIns="75800" wrap="square" tIns="37900">
            <a:spAutoFit/>
          </a:bodyPr>
          <a:lstStyle/>
          <a:p>
            <a:pPr indent="0" lvl="0" marL="0" marR="0" rtl="0" algn="l">
              <a:lnSpc>
                <a:spcPct val="100000"/>
              </a:lnSpc>
              <a:spcBef>
                <a:spcPts val="0"/>
              </a:spcBef>
              <a:spcAft>
                <a:spcPts val="0"/>
              </a:spcAft>
              <a:buNone/>
            </a:pPr>
            <a:r>
              <a:rPr b="1" i="0" lang="en-US" sz="1200" u="none" cap="none" strike="noStrike">
                <a:solidFill>
                  <a:srgbClr val="3F3F3F"/>
                </a:solidFill>
                <a:latin typeface="Times New Roman"/>
                <a:ea typeface="Times New Roman"/>
                <a:cs typeface="Times New Roman"/>
                <a:sym typeface="Times New Roman"/>
              </a:rPr>
              <a:t>Lake Michigan</a:t>
            </a:r>
            <a:endParaRPr b="0" i="0" sz="2025" u="none" cap="none" strike="noStrike">
              <a:solidFill>
                <a:srgbClr val="3F3F3F"/>
              </a:solidFill>
              <a:latin typeface="Times New Roman"/>
              <a:ea typeface="Times New Roman"/>
              <a:cs typeface="Times New Roman"/>
              <a:sym typeface="Times New Roman"/>
            </a:endParaRPr>
          </a:p>
        </p:txBody>
      </p:sp>
      <p:sp>
        <p:nvSpPr>
          <p:cNvPr id="1215" name="Google Shape;1215;p3"/>
          <p:cNvSpPr txBox="1"/>
          <p:nvPr/>
        </p:nvSpPr>
        <p:spPr>
          <a:xfrm rot="3600000">
            <a:off x="4373659" y="2522099"/>
            <a:ext cx="961040" cy="261228"/>
          </a:xfrm>
          <a:prstGeom prst="rect">
            <a:avLst/>
          </a:prstGeom>
          <a:noFill/>
          <a:ln>
            <a:noFill/>
          </a:ln>
        </p:spPr>
        <p:txBody>
          <a:bodyPr anchorCtr="0" anchor="t" bIns="37900" lIns="75800" spcFirstLastPara="1" rIns="75800" wrap="square" tIns="37900">
            <a:spAutoFit/>
          </a:bodyPr>
          <a:lstStyle/>
          <a:p>
            <a:pPr indent="0" lvl="0" marL="0" marR="0" rtl="0" algn="l">
              <a:lnSpc>
                <a:spcPct val="100000"/>
              </a:lnSpc>
              <a:spcBef>
                <a:spcPts val="0"/>
              </a:spcBef>
              <a:spcAft>
                <a:spcPts val="0"/>
              </a:spcAft>
              <a:buNone/>
            </a:pPr>
            <a:r>
              <a:rPr b="1" i="0" lang="en-US" sz="1200" u="none" cap="none" strike="noStrike">
                <a:solidFill>
                  <a:srgbClr val="3F3F3F"/>
                </a:solidFill>
                <a:latin typeface="Times New Roman"/>
                <a:ea typeface="Times New Roman"/>
                <a:cs typeface="Times New Roman"/>
                <a:sym typeface="Times New Roman"/>
              </a:rPr>
              <a:t>Lake Huron</a:t>
            </a:r>
            <a:endParaRPr b="0" i="0" sz="2025" u="none" cap="none" strike="noStrike">
              <a:solidFill>
                <a:srgbClr val="3F3F3F"/>
              </a:solidFill>
              <a:latin typeface="Times New Roman"/>
              <a:ea typeface="Times New Roman"/>
              <a:cs typeface="Times New Roman"/>
              <a:sym typeface="Times New Roman"/>
            </a:endParaRPr>
          </a:p>
        </p:txBody>
      </p:sp>
      <p:sp>
        <p:nvSpPr>
          <p:cNvPr id="1216" name="Google Shape;1216;p3"/>
          <p:cNvSpPr txBox="1"/>
          <p:nvPr/>
        </p:nvSpPr>
        <p:spPr>
          <a:xfrm rot="-1586293">
            <a:off x="4939147" y="3890128"/>
            <a:ext cx="808756" cy="261228"/>
          </a:xfrm>
          <a:prstGeom prst="rect">
            <a:avLst/>
          </a:prstGeom>
          <a:noFill/>
          <a:ln>
            <a:noFill/>
          </a:ln>
        </p:spPr>
        <p:txBody>
          <a:bodyPr anchorCtr="0" anchor="t" bIns="37900" lIns="75800" spcFirstLastPara="1" rIns="75800" wrap="square" tIns="37900">
            <a:spAutoFit/>
          </a:bodyPr>
          <a:lstStyle/>
          <a:p>
            <a:pPr indent="0" lvl="0" marL="0" marR="0" rtl="0" algn="l">
              <a:lnSpc>
                <a:spcPct val="100000"/>
              </a:lnSpc>
              <a:spcBef>
                <a:spcPts val="0"/>
              </a:spcBef>
              <a:spcAft>
                <a:spcPts val="0"/>
              </a:spcAft>
              <a:buNone/>
            </a:pPr>
            <a:r>
              <a:rPr b="1" i="0" lang="en-US" sz="1200" u="none" cap="none" strike="noStrike">
                <a:solidFill>
                  <a:srgbClr val="3F3F3F"/>
                </a:solidFill>
                <a:latin typeface="Times New Roman"/>
                <a:ea typeface="Times New Roman"/>
                <a:cs typeface="Times New Roman"/>
                <a:sym typeface="Times New Roman"/>
              </a:rPr>
              <a:t>Lake Erie</a:t>
            </a:r>
            <a:endParaRPr/>
          </a:p>
        </p:txBody>
      </p:sp>
      <p:sp>
        <p:nvSpPr>
          <p:cNvPr id="1217" name="Google Shape;1217;p3"/>
          <p:cNvSpPr txBox="1"/>
          <p:nvPr/>
        </p:nvSpPr>
        <p:spPr>
          <a:xfrm rot="-1249707">
            <a:off x="6029533" y="3118603"/>
            <a:ext cx="486552" cy="261228"/>
          </a:xfrm>
          <a:prstGeom prst="rect">
            <a:avLst/>
          </a:prstGeom>
          <a:noFill/>
          <a:ln>
            <a:noFill/>
          </a:ln>
        </p:spPr>
        <p:txBody>
          <a:bodyPr anchorCtr="0" anchor="t" bIns="37900" lIns="75800" spcFirstLastPara="1" rIns="75800" wrap="square" tIns="37900">
            <a:spAutoFit/>
          </a:bodyPr>
          <a:lstStyle/>
          <a:p>
            <a:pPr indent="0" lvl="0" marL="0" marR="0" rtl="0" algn="l">
              <a:lnSpc>
                <a:spcPct val="100000"/>
              </a:lnSpc>
              <a:spcBef>
                <a:spcPts val="0"/>
              </a:spcBef>
              <a:spcAft>
                <a:spcPts val="0"/>
              </a:spcAft>
              <a:buNone/>
            </a:pPr>
            <a:r>
              <a:rPr b="1" i="0" lang="en-US" sz="1200" u="none" cap="none" strike="noStrike">
                <a:solidFill>
                  <a:srgbClr val="3F3F3F"/>
                </a:solidFill>
                <a:latin typeface="Times New Roman"/>
                <a:ea typeface="Times New Roman"/>
                <a:cs typeface="Times New Roman"/>
                <a:sym typeface="Times New Roman"/>
              </a:rPr>
              <a:t>Lake</a:t>
            </a:r>
            <a:endParaRPr/>
          </a:p>
        </p:txBody>
      </p:sp>
      <p:sp>
        <p:nvSpPr>
          <p:cNvPr id="1218" name="Google Shape;1218;p3"/>
          <p:cNvSpPr txBox="1"/>
          <p:nvPr/>
        </p:nvSpPr>
        <p:spPr>
          <a:xfrm rot="-276134">
            <a:off x="6426684" y="3020972"/>
            <a:ext cx="675706" cy="261228"/>
          </a:xfrm>
          <a:prstGeom prst="rect">
            <a:avLst/>
          </a:prstGeom>
          <a:noFill/>
          <a:ln>
            <a:noFill/>
          </a:ln>
        </p:spPr>
        <p:txBody>
          <a:bodyPr anchorCtr="0" anchor="t" bIns="37900" lIns="75800" spcFirstLastPara="1" rIns="75800" wrap="square" tIns="37900">
            <a:spAutoFit/>
          </a:bodyPr>
          <a:lstStyle/>
          <a:p>
            <a:pPr indent="0" lvl="0" marL="0" marR="0" rtl="0" algn="l">
              <a:lnSpc>
                <a:spcPct val="100000"/>
              </a:lnSpc>
              <a:spcBef>
                <a:spcPts val="0"/>
              </a:spcBef>
              <a:spcAft>
                <a:spcPts val="0"/>
              </a:spcAft>
              <a:buNone/>
            </a:pPr>
            <a:r>
              <a:rPr b="1" i="0" lang="en-US" sz="1200" u="none" cap="none" strike="noStrike">
                <a:solidFill>
                  <a:srgbClr val="3F3F3F"/>
                </a:solidFill>
                <a:latin typeface="Times New Roman"/>
                <a:ea typeface="Times New Roman"/>
                <a:cs typeface="Times New Roman"/>
                <a:sym typeface="Times New Roman"/>
              </a:rPr>
              <a:t>Ontario</a:t>
            </a:r>
            <a:endParaRPr/>
          </a:p>
        </p:txBody>
      </p:sp>
      <p:grpSp>
        <p:nvGrpSpPr>
          <p:cNvPr id="1219" name="Google Shape;1219;p3"/>
          <p:cNvGrpSpPr/>
          <p:nvPr/>
        </p:nvGrpSpPr>
        <p:grpSpPr>
          <a:xfrm>
            <a:off x="3748089" y="4280297"/>
            <a:ext cx="717947" cy="352425"/>
            <a:chOff x="2244" y="3823"/>
            <a:chExt cx="603" cy="296"/>
          </a:xfrm>
        </p:grpSpPr>
        <p:cxnSp>
          <p:nvCxnSpPr>
            <p:cNvPr id="1220" name="Google Shape;1220;p3"/>
            <p:cNvCxnSpPr/>
            <p:nvPr/>
          </p:nvCxnSpPr>
          <p:spPr>
            <a:xfrm>
              <a:off x="2615" y="3860"/>
              <a:ext cx="20" cy="4"/>
            </a:xfrm>
            <a:prstGeom prst="straightConnector1">
              <a:avLst/>
            </a:prstGeom>
            <a:noFill/>
            <a:ln cap="flat" cmpd="sng" w="9525">
              <a:solidFill>
                <a:srgbClr val="FF9900"/>
              </a:solidFill>
              <a:prstDash val="solid"/>
              <a:round/>
              <a:headEnd len="med" w="med" type="none"/>
              <a:tailEnd len="med" w="med" type="none"/>
            </a:ln>
          </p:spPr>
        </p:cxnSp>
        <p:grpSp>
          <p:nvGrpSpPr>
            <p:cNvPr id="1221" name="Google Shape;1221;p3"/>
            <p:cNvGrpSpPr/>
            <p:nvPr/>
          </p:nvGrpSpPr>
          <p:grpSpPr>
            <a:xfrm>
              <a:off x="2244" y="3823"/>
              <a:ext cx="603" cy="296"/>
              <a:chOff x="2244" y="3823"/>
              <a:chExt cx="603" cy="296"/>
            </a:xfrm>
          </p:grpSpPr>
          <p:cxnSp>
            <p:nvCxnSpPr>
              <p:cNvPr id="1222" name="Google Shape;1222;p3"/>
              <p:cNvCxnSpPr/>
              <p:nvPr/>
            </p:nvCxnSpPr>
            <p:spPr>
              <a:xfrm>
                <a:off x="2244" y="3823"/>
                <a:ext cx="24" cy="1"/>
              </a:xfrm>
              <a:prstGeom prst="straightConnector1">
                <a:avLst/>
              </a:prstGeom>
              <a:noFill/>
              <a:ln cap="flat" cmpd="sng" w="9525">
                <a:solidFill>
                  <a:srgbClr val="FF9900"/>
                </a:solidFill>
                <a:prstDash val="solid"/>
                <a:round/>
                <a:headEnd len="med" w="med" type="none"/>
                <a:tailEnd len="med" w="med" type="none"/>
              </a:ln>
            </p:spPr>
          </p:cxnSp>
          <p:cxnSp>
            <p:nvCxnSpPr>
              <p:cNvPr id="1223" name="Google Shape;1223;p3"/>
              <p:cNvCxnSpPr/>
              <p:nvPr/>
            </p:nvCxnSpPr>
            <p:spPr>
              <a:xfrm>
                <a:off x="2280" y="3823"/>
                <a:ext cx="11" cy="1"/>
              </a:xfrm>
              <a:prstGeom prst="straightConnector1">
                <a:avLst/>
              </a:prstGeom>
              <a:noFill/>
              <a:ln cap="flat" cmpd="sng" w="9525">
                <a:solidFill>
                  <a:srgbClr val="FF9900"/>
                </a:solidFill>
                <a:prstDash val="solid"/>
                <a:round/>
                <a:headEnd len="med" w="med" type="none"/>
                <a:tailEnd len="med" w="med" type="none"/>
              </a:ln>
            </p:spPr>
          </p:cxnSp>
          <p:cxnSp>
            <p:nvCxnSpPr>
              <p:cNvPr id="1224" name="Google Shape;1224;p3"/>
              <p:cNvCxnSpPr/>
              <p:nvPr/>
            </p:nvCxnSpPr>
            <p:spPr>
              <a:xfrm>
                <a:off x="2315" y="3823"/>
                <a:ext cx="24" cy="1"/>
              </a:xfrm>
              <a:prstGeom prst="straightConnector1">
                <a:avLst/>
              </a:prstGeom>
              <a:noFill/>
              <a:ln cap="flat" cmpd="sng" w="9525">
                <a:solidFill>
                  <a:srgbClr val="FF9900"/>
                </a:solidFill>
                <a:prstDash val="solid"/>
                <a:round/>
                <a:headEnd len="med" w="med" type="none"/>
                <a:tailEnd len="med" w="med" type="none"/>
              </a:ln>
            </p:spPr>
          </p:cxnSp>
          <p:cxnSp>
            <p:nvCxnSpPr>
              <p:cNvPr id="1225" name="Google Shape;1225;p3"/>
              <p:cNvCxnSpPr/>
              <p:nvPr/>
            </p:nvCxnSpPr>
            <p:spPr>
              <a:xfrm>
                <a:off x="2349" y="3823"/>
                <a:ext cx="12" cy="1"/>
              </a:xfrm>
              <a:prstGeom prst="straightConnector1">
                <a:avLst/>
              </a:prstGeom>
              <a:noFill/>
              <a:ln cap="flat" cmpd="sng" w="9525">
                <a:solidFill>
                  <a:srgbClr val="FF9900"/>
                </a:solidFill>
                <a:prstDash val="solid"/>
                <a:round/>
                <a:headEnd len="med" w="med" type="none"/>
                <a:tailEnd len="med" w="med" type="none"/>
              </a:ln>
            </p:spPr>
          </p:cxnSp>
          <p:cxnSp>
            <p:nvCxnSpPr>
              <p:cNvPr id="1226" name="Google Shape;1226;p3"/>
              <p:cNvCxnSpPr/>
              <p:nvPr/>
            </p:nvCxnSpPr>
            <p:spPr>
              <a:xfrm>
                <a:off x="2384" y="3823"/>
                <a:ext cx="20" cy="1"/>
              </a:xfrm>
              <a:prstGeom prst="straightConnector1">
                <a:avLst/>
              </a:prstGeom>
              <a:noFill/>
              <a:ln cap="flat" cmpd="sng" w="9525">
                <a:solidFill>
                  <a:srgbClr val="FF9900"/>
                </a:solidFill>
                <a:prstDash val="solid"/>
                <a:round/>
                <a:headEnd len="med" w="med" type="none"/>
                <a:tailEnd len="med" w="med" type="none"/>
              </a:ln>
            </p:spPr>
          </p:cxnSp>
          <p:cxnSp>
            <p:nvCxnSpPr>
              <p:cNvPr id="1227" name="Google Shape;1227;p3"/>
              <p:cNvCxnSpPr/>
              <p:nvPr/>
            </p:nvCxnSpPr>
            <p:spPr>
              <a:xfrm>
                <a:off x="2417" y="3823"/>
                <a:ext cx="13" cy="1"/>
              </a:xfrm>
              <a:prstGeom prst="straightConnector1">
                <a:avLst/>
              </a:prstGeom>
              <a:noFill/>
              <a:ln cap="flat" cmpd="sng" w="9525">
                <a:solidFill>
                  <a:srgbClr val="FF9900"/>
                </a:solidFill>
                <a:prstDash val="solid"/>
                <a:round/>
                <a:headEnd len="med" w="med" type="none"/>
                <a:tailEnd len="med" w="med" type="none"/>
              </a:ln>
            </p:spPr>
          </p:cxnSp>
          <p:cxnSp>
            <p:nvCxnSpPr>
              <p:cNvPr id="1228" name="Google Shape;1228;p3"/>
              <p:cNvCxnSpPr/>
              <p:nvPr/>
            </p:nvCxnSpPr>
            <p:spPr>
              <a:xfrm>
                <a:off x="2455" y="3823"/>
                <a:ext cx="21" cy="1"/>
              </a:xfrm>
              <a:prstGeom prst="straightConnector1">
                <a:avLst/>
              </a:prstGeom>
              <a:noFill/>
              <a:ln cap="flat" cmpd="sng" w="9525">
                <a:solidFill>
                  <a:srgbClr val="FF9900"/>
                </a:solidFill>
                <a:prstDash val="solid"/>
                <a:round/>
                <a:headEnd len="med" w="med" type="none"/>
                <a:tailEnd len="med" w="med" type="none"/>
              </a:ln>
            </p:spPr>
          </p:cxnSp>
          <p:cxnSp>
            <p:nvCxnSpPr>
              <p:cNvPr id="1229" name="Google Shape;1229;p3"/>
              <p:cNvCxnSpPr/>
              <p:nvPr/>
            </p:nvCxnSpPr>
            <p:spPr>
              <a:xfrm>
                <a:off x="2478" y="3831"/>
                <a:ext cx="1" cy="12"/>
              </a:xfrm>
              <a:prstGeom prst="straightConnector1">
                <a:avLst/>
              </a:prstGeom>
              <a:noFill/>
              <a:ln cap="flat" cmpd="sng" w="9525">
                <a:solidFill>
                  <a:srgbClr val="FF9900"/>
                </a:solidFill>
                <a:prstDash val="solid"/>
                <a:round/>
                <a:headEnd len="med" w="med" type="none"/>
                <a:tailEnd len="med" w="med" type="none"/>
              </a:ln>
            </p:spPr>
          </p:cxnSp>
          <p:cxnSp>
            <p:nvCxnSpPr>
              <p:cNvPr id="1230" name="Google Shape;1230;p3"/>
              <p:cNvCxnSpPr/>
              <p:nvPr/>
            </p:nvCxnSpPr>
            <p:spPr>
              <a:xfrm>
                <a:off x="2478" y="3865"/>
                <a:ext cx="1" cy="24"/>
              </a:xfrm>
              <a:prstGeom prst="straightConnector1">
                <a:avLst/>
              </a:prstGeom>
              <a:noFill/>
              <a:ln cap="flat" cmpd="sng" w="9525">
                <a:solidFill>
                  <a:srgbClr val="FF9900"/>
                </a:solidFill>
                <a:prstDash val="solid"/>
                <a:round/>
                <a:headEnd len="med" w="med" type="none"/>
                <a:tailEnd len="med" w="med" type="none"/>
              </a:ln>
            </p:spPr>
          </p:cxnSp>
          <p:cxnSp>
            <p:nvCxnSpPr>
              <p:cNvPr id="1231" name="Google Shape;1231;p3"/>
              <p:cNvCxnSpPr/>
              <p:nvPr/>
            </p:nvCxnSpPr>
            <p:spPr>
              <a:xfrm>
                <a:off x="2478" y="3901"/>
                <a:ext cx="1" cy="12"/>
              </a:xfrm>
              <a:prstGeom prst="straightConnector1">
                <a:avLst/>
              </a:prstGeom>
              <a:noFill/>
              <a:ln cap="flat" cmpd="sng" w="9525">
                <a:solidFill>
                  <a:srgbClr val="FF9900"/>
                </a:solidFill>
                <a:prstDash val="solid"/>
                <a:round/>
                <a:headEnd len="med" w="med" type="none"/>
                <a:tailEnd len="med" w="med" type="none"/>
              </a:ln>
            </p:spPr>
          </p:cxnSp>
          <p:cxnSp>
            <p:nvCxnSpPr>
              <p:cNvPr id="1232" name="Google Shape;1232;p3"/>
              <p:cNvCxnSpPr/>
              <p:nvPr/>
            </p:nvCxnSpPr>
            <p:spPr>
              <a:xfrm>
                <a:off x="2478" y="3935"/>
                <a:ext cx="1" cy="21"/>
              </a:xfrm>
              <a:prstGeom prst="straightConnector1">
                <a:avLst/>
              </a:prstGeom>
              <a:noFill/>
              <a:ln cap="flat" cmpd="sng" w="9525">
                <a:solidFill>
                  <a:srgbClr val="FF9900"/>
                </a:solidFill>
                <a:prstDash val="solid"/>
                <a:round/>
                <a:headEnd len="med" w="med" type="none"/>
                <a:tailEnd len="med" w="med" type="none"/>
              </a:ln>
            </p:spPr>
          </p:cxnSp>
          <p:cxnSp>
            <p:nvCxnSpPr>
              <p:cNvPr id="1233" name="Google Shape;1233;p3"/>
              <p:cNvCxnSpPr/>
              <p:nvPr/>
            </p:nvCxnSpPr>
            <p:spPr>
              <a:xfrm>
                <a:off x="2478" y="3970"/>
                <a:ext cx="1" cy="12"/>
              </a:xfrm>
              <a:prstGeom prst="straightConnector1">
                <a:avLst/>
              </a:prstGeom>
              <a:noFill/>
              <a:ln cap="flat" cmpd="sng" w="9525">
                <a:solidFill>
                  <a:srgbClr val="FF9900"/>
                </a:solidFill>
                <a:prstDash val="solid"/>
                <a:round/>
                <a:headEnd len="med" w="med" type="none"/>
                <a:tailEnd len="med" w="med" type="none"/>
              </a:ln>
            </p:spPr>
          </p:cxnSp>
          <p:cxnSp>
            <p:nvCxnSpPr>
              <p:cNvPr id="1234" name="Google Shape;1234;p3"/>
              <p:cNvCxnSpPr/>
              <p:nvPr/>
            </p:nvCxnSpPr>
            <p:spPr>
              <a:xfrm>
                <a:off x="2478" y="4005"/>
                <a:ext cx="1" cy="22"/>
              </a:xfrm>
              <a:prstGeom prst="straightConnector1">
                <a:avLst/>
              </a:prstGeom>
              <a:noFill/>
              <a:ln cap="flat" cmpd="sng" w="9525">
                <a:solidFill>
                  <a:srgbClr val="FF9900"/>
                </a:solidFill>
                <a:prstDash val="solid"/>
                <a:round/>
                <a:headEnd len="med" w="med" type="none"/>
                <a:tailEnd len="med" w="med" type="none"/>
              </a:ln>
            </p:spPr>
          </p:cxnSp>
          <p:cxnSp>
            <p:nvCxnSpPr>
              <p:cNvPr id="1235" name="Google Shape;1235;p3"/>
              <p:cNvCxnSpPr/>
              <p:nvPr/>
            </p:nvCxnSpPr>
            <p:spPr>
              <a:xfrm>
                <a:off x="2478" y="4037"/>
                <a:ext cx="1" cy="15"/>
              </a:xfrm>
              <a:prstGeom prst="straightConnector1">
                <a:avLst/>
              </a:prstGeom>
              <a:noFill/>
              <a:ln cap="flat" cmpd="sng" w="9525">
                <a:solidFill>
                  <a:srgbClr val="FF9900"/>
                </a:solidFill>
                <a:prstDash val="solid"/>
                <a:round/>
                <a:headEnd len="med" w="med" type="none"/>
                <a:tailEnd len="med" w="med" type="none"/>
              </a:ln>
            </p:spPr>
          </p:cxnSp>
          <p:cxnSp>
            <p:nvCxnSpPr>
              <p:cNvPr id="1236" name="Google Shape;1236;p3"/>
              <p:cNvCxnSpPr/>
              <p:nvPr/>
            </p:nvCxnSpPr>
            <p:spPr>
              <a:xfrm>
                <a:off x="2478" y="4076"/>
                <a:ext cx="1" cy="21"/>
              </a:xfrm>
              <a:prstGeom prst="straightConnector1">
                <a:avLst/>
              </a:prstGeom>
              <a:noFill/>
              <a:ln cap="flat" cmpd="sng" w="9525">
                <a:solidFill>
                  <a:srgbClr val="FF9900"/>
                </a:solidFill>
                <a:prstDash val="solid"/>
                <a:round/>
                <a:headEnd len="med" w="med" type="none"/>
                <a:tailEnd len="med" w="med" type="none"/>
              </a:ln>
            </p:spPr>
          </p:cxnSp>
          <p:cxnSp>
            <p:nvCxnSpPr>
              <p:cNvPr id="1237" name="Google Shape;1237;p3"/>
              <p:cNvCxnSpPr/>
              <p:nvPr/>
            </p:nvCxnSpPr>
            <p:spPr>
              <a:xfrm>
                <a:off x="2478" y="4107"/>
                <a:ext cx="1" cy="12"/>
              </a:xfrm>
              <a:prstGeom prst="straightConnector1">
                <a:avLst/>
              </a:prstGeom>
              <a:noFill/>
              <a:ln cap="flat" cmpd="sng" w="9525">
                <a:solidFill>
                  <a:srgbClr val="FF9900"/>
                </a:solidFill>
                <a:prstDash val="solid"/>
                <a:round/>
                <a:headEnd len="med" w="med" type="none"/>
                <a:tailEnd len="med" w="med" type="none"/>
              </a:ln>
            </p:spPr>
          </p:cxnSp>
          <p:cxnSp>
            <p:nvCxnSpPr>
              <p:cNvPr id="1238" name="Google Shape;1238;p3"/>
              <p:cNvCxnSpPr/>
              <p:nvPr/>
            </p:nvCxnSpPr>
            <p:spPr>
              <a:xfrm flipH="1" rot="10800000">
                <a:off x="2477" y="3867"/>
                <a:ext cx="21" cy="1"/>
              </a:xfrm>
              <a:prstGeom prst="straightConnector1">
                <a:avLst/>
              </a:prstGeom>
              <a:noFill/>
              <a:ln cap="flat" cmpd="sng" w="9525">
                <a:solidFill>
                  <a:srgbClr val="FF9900"/>
                </a:solidFill>
                <a:prstDash val="solid"/>
                <a:round/>
                <a:headEnd len="med" w="med" type="none"/>
                <a:tailEnd len="med" w="med" type="none"/>
              </a:ln>
            </p:spPr>
          </p:cxnSp>
          <p:cxnSp>
            <p:nvCxnSpPr>
              <p:cNvPr id="1239" name="Google Shape;1239;p3"/>
              <p:cNvCxnSpPr/>
              <p:nvPr/>
            </p:nvCxnSpPr>
            <p:spPr>
              <a:xfrm>
                <a:off x="2511" y="3867"/>
                <a:ext cx="10" cy="1"/>
              </a:xfrm>
              <a:prstGeom prst="straightConnector1">
                <a:avLst/>
              </a:prstGeom>
              <a:noFill/>
              <a:ln cap="flat" cmpd="sng" w="9525">
                <a:solidFill>
                  <a:srgbClr val="FF9900"/>
                </a:solidFill>
                <a:prstDash val="solid"/>
                <a:round/>
                <a:headEnd len="med" w="med" type="none"/>
                <a:tailEnd len="med" w="med" type="none"/>
              </a:ln>
            </p:spPr>
          </p:cxnSp>
          <p:cxnSp>
            <p:nvCxnSpPr>
              <p:cNvPr id="1240" name="Google Shape;1240;p3"/>
              <p:cNvCxnSpPr/>
              <p:nvPr/>
            </p:nvCxnSpPr>
            <p:spPr>
              <a:xfrm flipH="1" rot="10800000">
                <a:off x="2546" y="3864"/>
                <a:ext cx="22" cy="1"/>
              </a:xfrm>
              <a:prstGeom prst="straightConnector1">
                <a:avLst/>
              </a:prstGeom>
              <a:noFill/>
              <a:ln cap="flat" cmpd="sng" w="9525">
                <a:solidFill>
                  <a:srgbClr val="FF9900"/>
                </a:solidFill>
                <a:prstDash val="solid"/>
                <a:round/>
                <a:headEnd len="med" w="med" type="none"/>
                <a:tailEnd len="med" w="med" type="none"/>
              </a:ln>
            </p:spPr>
          </p:cxnSp>
          <p:cxnSp>
            <p:nvCxnSpPr>
              <p:cNvPr id="1241" name="Google Shape;1241;p3"/>
              <p:cNvCxnSpPr/>
              <p:nvPr/>
            </p:nvCxnSpPr>
            <p:spPr>
              <a:xfrm>
                <a:off x="2580" y="3864"/>
                <a:ext cx="13" cy="1"/>
              </a:xfrm>
              <a:prstGeom prst="straightConnector1">
                <a:avLst/>
              </a:prstGeom>
              <a:noFill/>
              <a:ln cap="flat" cmpd="sng" w="9525">
                <a:solidFill>
                  <a:srgbClr val="FF9900"/>
                </a:solidFill>
                <a:prstDash val="solid"/>
                <a:round/>
                <a:headEnd len="med" w="med" type="none"/>
                <a:tailEnd len="med" w="med" type="none"/>
              </a:ln>
            </p:spPr>
          </p:cxnSp>
          <p:cxnSp>
            <p:nvCxnSpPr>
              <p:cNvPr id="1242" name="Google Shape;1242;p3"/>
              <p:cNvCxnSpPr/>
              <p:nvPr/>
            </p:nvCxnSpPr>
            <p:spPr>
              <a:xfrm flipH="1" rot="10800000">
                <a:off x="2650" y="3858"/>
                <a:ext cx="11" cy="2"/>
              </a:xfrm>
              <a:prstGeom prst="straightConnector1">
                <a:avLst/>
              </a:prstGeom>
              <a:noFill/>
              <a:ln cap="flat" cmpd="sng" w="9525">
                <a:solidFill>
                  <a:srgbClr val="FF9900"/>
                </a:solidFill>
                <a:prstDash val="solid"/>
                <a:round/>
                <a:headEnd len="med" w="med" type="none"/>
                <a:tailEnd len="med" w="med" type="none"/>
              </a:ln>
            </p:spPr>
          </p:cxnSp>
          <p:cxnSp>
            <p:nvCxnSpPr>
              <p:cNvPr id="1243" name="Google Shape;1243;p3"/>
              <p:cNvCxnSpPr/>
              <p:nvPr/>
            </p:nvCxnSpPr>
            <p:spPr>
              <a:xfrm flipH="1" rot="10800000">
                <a:off x="2684" y="3855"/>
                <a:ext cx="23" cy="3"/>
              </a:xfrm>
              <a:prstGeom prst="straightConnector1">
                <a:avLst/>
              </a:prstGeom>
              <a:noFill/>
              <a:ln cap="flat" cmpd="sng" w="9525">
                <a:solidFill>
                  <a:srgbClr val="FF9900"/>
                </a:solidFill>
                <a:prstDash val="solid"/>
                <a:round/>
                <a:headEnd len="med" w="med" type="none"/>
                <a:tailEnd len="med" w="med" type="none"/>
              </a:ln>
            </p:spPr>
          </p:cxnSp>
          <p:cxnSp>
            <p:nvCxnSpPr>
              <p:cNvPr id="1244" name="Google Shape;1244;p3"/>
              <p:cNvCxnSpPr/>
              <p:nvPr/>
            </p:nvCxnSpPr>
            <p:spPr>
              <a:xfrm>
                <a:off x="2717" y="3855"/>
                <a:ext cx="13" cy="3"/>
              </a:xfrm>
              <a:prstGeom prst="straightConnector1">
                <a:avLst/>
              </a:prstGeom>
              <a:noFill/>
              <a:ln cap="flat" cmpd="sng" w="9525">
                <a:solidFill>
                  <a:srgbClr val="FF9900"/>
                </a:solidFill>
                <a:prstDash val="solid"/>
                <a:round/>
                <a:headEnd len="med" w="med" type="none"/>
                <a:tailEnd len="med" w="med" type="none"/>
              </a:ln>
            </p:spPr>
          </p:cxnSp>
          <p:cxnSp>
            <p:nvCxnSpPr>
              <p:cNvPr id="1245" name="Google Shape;1245;p3"/>
              <p:cNvCxnSpPr/>
              <p:nvPr/>
            </p:nvCxnSpPr>
            <p:spPr>
              <a:xfrm>
                <a:off x="2752" y="3853"/>
                <a:ext cx="25" cy="1"/>
              </a:xfrm>
              <a:prstGeom prst="straightConnector1">
                <a:avLst/>
              </a:prstGeom>
              <a:noFill/>
              <a:ln cap="flat" cmpd="sng" w="9525">
                <a:solidFill>
                  <a:srgbClr val="FF9900"/>
                </a:solidFill>
                <a:prstDash val="solid"/>
                <a:round/>
                <a:headEnd len="med" w="med" type="none"/>
                <a:tailEnd len="med" w="med" type="none"/>
              </a:ln>
            </p:spPr>
          </p:cxnSp>
          <p:cxnSp>
            <p:nvCxnSpPr>
              <p:cNvPr id="1246" name="Google Shape;1246;p3"/>
              <p:cNvCxnSpPr/>
              <p:nvPr/>
            </p:nvCxnSpPr>
            <p:spPr>
              <a:xfrm>
                <a:off x="2787" y="3851"/>
                <a:ext cx="11" cy="0"/>
              </a:xfrm>
              <a:prstGeom prst="straightConnector1">
                <a:avLst/>
              </a:prstGeom>
              <a:noFill/>
              <a:ln cap="flat" cmpd="sng" w="9525">
                <a:solidFill>
                  <a:srgbClr val="FF9900"/>
                </a:solidFill>
                <a:prstDash val="solid"/>
                <a:round/>
                <a:headEnd len="med" w="med" type="none"/>
                <a:tailEnd len="med" w="med" type="none"/>
              </a:ln>
            </p:spPr>
          </p:cxnSp>
          <p:cxnSp>
            <p:nvCxnSpPr>
              <p:cNvPr id="1247" name="Google Shape;1247;p3"/>
              <p:cNvCxnSpPr/>
              <p:nvPr/>
            </p:nvCxnSpPr>
            <p:spPr>
              <a:xfrm>
                <a:off x="2821" y="3848"/>
                <a:ext cx="26" cy="2"/>
              </a:xfrm>
              <a:prstGeom prst="straightConnector1">
                <a:avLst/>
              </a:prstGeom>
              <a:noFill/>
              <a:ln cap="flat" cmpd="sng" w="9525">
                <a:solidFill>
                  <a:srgbClr val="FF9900"/>
                </a:solidFill>
                <a:prstDash val="solid"/>
                <a:round/>
                <a:headEnd len="med" w="med" type="none"/>
                <a:tailEnd len="med" w="med" type="none"/>
              </a:ln>
            </p:spPr>
          </p:cxnSp>
        </p:grpSp>
      </p:grpSp>
      <p:cxnSp>
        <p:nvCxnSpPr>
          <p:cNvPr id="1248" name="Google Shape;1248;p3"/>
          <p:cNvCxnSpPr/>
          <p:nvPr/>
        </p:nvCxnSpPr>
        <p:spPr>
          <a:xfrm flipH="1" rot="10800000">
            <a:off x="4477941" y="4308874"/>
            <a:ext cx="13097" cy="1190"/>
          </a:xfrm>
          <a:prstGeom prst="straightConnector1">
            <a:avLst/>
          </a:prstGeom>
          <a:noFill/>
          <a:ln cap="flat" cmpd="sng" w="9525">
            <a:solidFill>
              <a:srgbClr val="DAFF24"/>
            </a:solidFill>
            <a:prstDash val="solid"/>
            <a:round/>
            <a:headEnd len="med" w="med" type="none"/>
            <a:tailEnd len="med" w="med" type="none"/>
          </a:ln>
        </p:spPr>
      </p:cxnSp>
      <p:cxnSp>
        <p:nvCxnSpPr>
          <p:cNvPr id="1249" name="Google Shape;1249;p3"/>
          <p:cNvCxnSpPr/>
          <p:nvPr/>
        </p:nvCxnSpPr>
        <p:spPr>
          <a:xfrm flipH="1" rot="10800000">
            <a:off x="4518423" y="4307681"/>
            <a:ext cx="26194" cy="1191"/>
          </a:xfrm>
          <a:prstGeom prst="straightConnector1">
            <a:avLst/>
          </a:prstGeom>
          <a:noFill/>
          <a:ln cap="flat" cmpd="sng" w="9525">
            <a:solidFill>
              <a:srgbClr val="DAFF24"/>
            </a:solidFill>
            <a:prstDash val="solid"/>
            <a:round/>
            <a:headEnd len="med" w="med" type="none"/>
            <a:tailEnd len="med" w="med" type="none"/>
          </a:ln>
        </p:spPr>
      </p:cxnSp>
      <p:grpSp>
        <p:nvGrpSpPr>
          <p:cNvPr id="1250" name="Google Shape;1250;p3"/>
          <p:cNvGrpSpPr/>
          <p:nvPr/>
        </p:nvGrpSpPr>
        <p:grpSpPr>
          <a:xfrm>
            <a:off x="5088731" y="3626645"/>
            <a:ext cx="2281238" cy="1017985"/>
            <a:chOff x="3370" y="3274"/>
            <a:chExt cx="1916" cy="855"/>
          </a:xfrm>
        </p:grpSpPr>
        <p:grpSp>
          <p:nvGrpSpPr>
            <p:cNvPr id="1251" name="Google Shape;1251;p3"/>
            <p:cNvGrpSpPr/>
            <p:nvPr/>
          </p:nvGrpSpPr>
          <p:grpSpPr>
            <a:xfrm>
              <a:off x="3370" y="3274"/>
              <a:ext cx="949" cy="457"/>
              <a:chOff x="3370" y="3274"/>
              <a:chExt cx="949" cy="457"/>
            </a:xfrm>
          </p:grpSpPr>
          <p:grpSp>
            <p:nvGrpSpPr>
              <p:cNvPr id="1252" name="Google Shape;1252;p3"/>
              <p:cNvGrpSpPr/>
              <p:nvPr/>
            </p:nvGrpSpPr>
            <p:grpSpPr>
              <a:xfrm>
                <a:off x="3370" y="3369"/>
                <a:ext cx="794" cy="362"/>
                <a:chOff x="3370" y="3369"/>
                <a:chExt cx="794" cy="362"/>
              </a:xfrm>
            </p:grpSpPr>
            <p:cxnSp>
              <p:nvCxnSpPr>
                <p:cNvPr id="1253" name="Google Shape;1253;p3"/>
                <p:cNvCxnSpPr/>
                <p:nvPr/>
              </p:nvCxnSpPr>
              <p:spPr>
                <a:xfrm flipH="1" rot="10800000">
                  <a:off x="3370" y="3719"/>
                  <a:ext cx="19" cy="12"/>
                </a:xfrm>
                <a:prstGeom prst="straightConnector1">
                  <a:avLst/>
                </a:prstGeom>
                <a:noFill/>
                <a:ln cap="flat" cmpd="sng" w="9525">
                  <a:solidFill>
                    <a:srgbClr val="FF9900"/>
                  </a:solidFill>
                  <a:prstDash val="solid"/>
                  <a:round/>
                  <a:headEnd len="med" w="med" type="none"/>
                  <a:tailEnd len="med" w="med" type="none"/>
                </a:ln>
              </p:spPr>
            </p:cxnSp>
            <p:cxnSp>
              <p:nvCxnSpPr>
                <p:cNvPr id="1254" name="Google Shape;1254;p3"/>
                <p:cNvCxnSpPr/>
                <p:nvPr/>
              </p:nvCxnSpPr>
              <p:spPr>
                <a:xfrm flipH="1" rot="10800000">
                  <a:off x="3400" y="3708"/>
                  <a:ext cx="10" cy="4"/>
                </a:xfrm>
                <a:prstGeom prst="straightConnector1">
                  <a:avLst/>
                </a:prstGeom>
                <a:noFill/>
                <a:ln cap="flat" cmpd="sng" w="9525">
                  <a:solidFill>
                    <a:srgbClr val="FF9900"/>
                  </a:solidFill>
                  <a:prstDash val="solid"/>
                  <a:round/>
                  <a:headEnd len="med" w="med" type="none"/>
                  <a:tailEnd len="med" w="med" type="none"/>
                </a:ln>
              </p:spPr>
            </p:cxnSp>
            <p:cxnSp>
              <p:nvCxnSpPr>
                <p:cNvPr id="1255" name="Google Shape;1255;p3"/>
                <p:cNvCxnSpPr/>
                <p:nvPr/>
              </p:nvCxnSpPr>
              <p:spPr>
                <a:xfrm flipH="1" rot="10800000">
                  <a:off x="3418" y="3695"/>
                  <a:ext cx="11" cy="7"/>
                </a:xfrm>
                <a:prstGeom prst="straightConnector1">
                  <a:avLst/>
                </a:prstGeom>
                <a:noFill/>
                <a:ln cap="flat" cmpd="sng" w="9525">
                  <a:solidFill>
                    <a:srgbClr val="FF9900"/>
                  </a:solidFill>
                  <a:prstDash val="solid"/>
                  <a:round/>
                  <a:headEnd len="med" w="med" type="none"/>
                  <a:tailEnd len="med" w="med" type="none"/>
                </a:ln>
              </p:spPr>
            </p:cxnSp>
            <p:cxnSp>
              <p:nvCxnSpPr>
                <p:cNvPr id="1256" name="Google Shape;1256;p3"/>
                <p:cNvCxnSpPr/>
                <p:nvPr/>
              </p:nvCxnSpPr>
              <p:spPr>
                <a:xfrm flipH="1" rot="10800000">
                  <a:off x="3450" y="3671"/>
                  <a:ext cx="20" cy="12"/>
                </a:xfrm>
                <a:prstGeom prst="straightConnector1">
                  <a:avLst/>
                </a:prstGeom>
                <a:noFill/>
                <a:ln cap="flat" cmpd="sng" w="9525">
                  <a:solidFill>
                    <a:srgbClr val="FF9900"/>
                  </a:solidFill>
                  <a:prstDash val="solid"/>
                  <a:round/>
                  <a:headEnd len="med" w="med" type="none"/>
                  <a:tailEnd len="med" w="med" type="none"/>
                </a:ln>
              </p:spPr>
            </p:cxnSp>
            <p:cxnSp>
              <p:nvCxnSpPr>
                <p:cNvPr id="1257" name="Google Shape;1257;p3"/>
                <p:cNvCxnSpPr/>
                <p:nvPr/>
              </p:nvCxnSpPr>
              <p:spPr>
                <a:xfrm flipH="1" rot="10800000">
                  <a:off x="3480" y="3661"/>
                  <a:ext cx="7" cy="5"/>
                </a:xfrm>
                <a:prstGeom prst="straightConnector1">
                  <a:avLst/>
                </a:prstGeom>
                <a:noFill/>
                <a:ln cap="flat" cmpd="sng" w="9525">
                  <a:solidFill>
                    <a:srgbClr val="FF9900"/>
                  </a:solidFill>
                  <a:prstDash val="solid"/>
                  <a:round/>
                  <a:headEnd len="med" w="med" type="none"/>
                  <a:tailEnd len="med" w="med" type="none"/>
                </a:ln>
              </p:spPr>
            </p:cxnSp>
            <p:cxnSp>
              <p:nvCxnSpPr>
                <p:cNvPr id="1258" name="Google Shape;1258;p3"/>
                <p:cNvCxnSpPr/>
                <p:nvPr/>
              </p:nvCxnSpPr>
              <p:spPr>
                <a:xfrm flipH="1" rot="10800000">
                  <a:off x="3504" y="3648"/>
                  <a:ext cx="5" cy="3"/>
                </a:xfrm>
                <a:prstGeom prst="straightConnector1">
                  <a:avLst/>
                </a:prstGeom>
                <a:noFill/>
                <a:ln cap="flat" cmpd="sng" w="9525">
                  <a:solidFill>
                    <a:srgbClr val="FF9900"/>
                  </a:solidFill>
                  <a:prstDash val="solid"/>
                  <a:round/>
                  <a:headEnd len="med" w="med" type="none"/>
                  <a:tailEnd len="med" w="med" type="none"/>
                </a:ln>
              </p:spPr>
            </p:cxnSp>
            <p:cxnSp>
              <p:nvCxnSpPr>
                <p:cNvPr id="1259" name="Google Shape;1259;p3"/>
                <p:cNvCxnSpPr/>
                <p:nvPr/>
              </p:nvCxnSpPr>
              <p:spPr>
                <a:xfrm flipH="1" rot="10800000">
                  <a:off x="3528" y="3625"/>
                  <a:ext cx="19" cy="11"/>
                </a:xfrm>
                <a:prstGeom prst="straightConnector1">
                  <a:avLst/>
                </a:prstGeom>
                <a:noFill/>
                <a:ln cap="flat" cmpd="sng" w="9525">
                  <a:solidFill>
                    <a:srgbClr val="FF9900"/>
                  </a:solidFill>
                  <a:prstDash val="solid"/>
                  <a:round/>
                  <a:headEnd len="med" w="med" type="none"/>
                  <a:tailEnd len="med" w="med" type="none"/>
                </a:ln>
              </p:spPr>
            </p:cxnSp>
            <p:cxnSp>
              <p:nvCxnSpPr>
                <p:cNvPr id="1260" name="Google Shape;1260;p3"/>
                <p:cNvCxnSpPr/>
                <p:nvPr/>
              </p:nvCxnSpPr>
              <p:spPr>
                <a:xfrm flipH="1" rot="10800000">
                  <a:off x="3557" y="3614"/>
                  <a:ext cx="11" cy="5"/>
                </a:xfrm>
                <a:prstGeom prst="straightConnector1">
                  <a:avLst/>
                </a:prstGeom>
                <a:noFill/>
                <a:ln cap="flat" cmpd="sng" w="9525">
                  <a:solidFill>
                    <a:srgbClr val="FF9900"/>
                  </a:solidFill>
                  <a:prstDash val="solid"/>
                  <a:round/>
                  <a:headEnd len="med" w="med" type="none"/>
                  <a:tailEnd len="med" w="med" type="none"/>
                </a:ln>
              </p:spPr>
            </p:cxnSp>
            <p:sp>
              <p:nvSpPr>
                <p:cNvPr id="1261" name="Google Shape;1261;p3"/>
                <p:cNvSpPr/>
                <p:nvPr/>
              </p:nvSpPr>
              <p:spPr>
                <a:xfrm>
                  <a:off x="3576" y="3602"/>
                  <a:ext cx="13" cy="5"/>
                </a:xfrm>
                <a:custGeom>
                  <a:rect b="b" l="l" r="r" t="t"/>
                  <a:pathLst>
                    <a:path extrusionOk="0" h="4" w="10">
                      <a:moveTo>
                        <a:pt x="0" y="4"/>
                      </a:moveTo>
                      <a:lnTo>
                        <a:pt x="8" y="0"/>
                      </a:lnTo>
                      <a:lnTo>
                        <a:pt x="1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262" name="Google Shape;1262;p3"/>
                <p:cNvCxnSpPr/>
                <p:nvPr/>
              </p:nvCxnSpPr>
              <p:spPr>
                <a:xfrm flipH="1" rot="10800000">
                  <a:off x="3609" y="3587"/>
                  <a:ext cx="22" cy="7"/>
                </a:xfrm>
                <a:prstGeom prst="straightConnector1">
                  <a:avLst/>
                </a:prstGeom>
                <a:noFill/>
                <a:ln cap="flat" cmpd="sng" w="9525">
                  <a:solidFill>
                    <a:srgbClr val="FF9900"/>
                  </a:solidFill>
                  <a:prstDash val="solid"/>
                  <a:round/>
                  <a:headEnd len="med" w="med" type="none"/>
                  <a:tailEnd len="med" w="med" type="none"/>
                </a:ln>
              </p:spPr>
            </p:cxnSp>
            <p:cxnSp>
              <p:nvCxnSpPr>
                <p:cNvPr id="1263" name="Google Shape;1263;p3"/>
                <p:cNvCxnSpPr/>
                <p:nvPr/>
              </p:nvCxnSpPr>
              <p:spPr>
                <a:xfrm flipH="1" rot="10800000">
                  <a:off x="3644" y="3578"/>
                  <a:ext cx="10" cy="6"/>
                </a:xfrm>
                <a:prstGeom prst="straightConnector1">
                  <a:avLst/>
                </a:prstGeom>
                <a:noFill/>
                <a:ln cap="flat" cmpd="sng" w="9525">
                  <a:solidFill>
                    <a:srgbClr val="FF9900"/>
                  </a:solidFill>
                  <a:prstDash val="solid"/>
                  <a:round/>
                  <a:headEnd len="med" w="med" type="none"/>
                  <a:tailEnd len="med" w="med" type="none"/>
                </a:ln>
              </p:spPr>
            </p:cxnSp>
            <p:cxnSp>
              <p:nvCxnSpPr>
                <p:cNvPr id="1264" name="Google Shape;1264;p3"/>
                <p:cNvCxnSpPr/>
                <p:nvPr/>
              </p:nvCxnSpPr>
              <p:spPr>
                <a:xfrm flipH="1" rot="10800000">
                  <a:off x="3663" y="3569"/>
                  <a:ext cx="12" cy="7"/>
                </a:xfrm>
                <a:prstGeom prst="straightConnector1">
                  <a:avLst/>
                </a:prstGeom>
                <a:noFill/>
                <a:ln cap="flat" cmpd="sng" w="9525">
                  <a:solidFill>
                    <a:srgbClr val="FF9900"/>
                  </a:solidFill>
                  <a:prstDash val="solid"/>
                  <a:round/>
                  <a:headEnd len="med" w="med" type="none"/>
                  <a:tailEnd len="med" w="med" type="none"/>
                </a:ln>
              </p:spPr>
            </p:cxnSp>
            <p:cxnSp>
              <p:nvCxnSpPr>
                <p:cNvPr id="1265" name="Google Shape;1265;p3"/>
                <p:cNvCxnSpPr/>
                <p:nvPr/>
              </p:nvCxnSpPr>
              <p:spPr>
                <a:xfrm flipH="1" rot="10800000">
                  <a:off x="3697" y="3555"/>
                  <a:ext cx="22" cy="11"/>
                </a:xfrm>
                <a:prstGeom prst="straightConnector1">
                  <a:avLst/>
                </a:prstGeom>
                <a:noFill/>
                <a:ln cap="flat" cmpd="sng" w="9525">
                  <a:solidFill>
                    <a:srgbClr val="FF9900"/>
                  </a:solidFill>
                  <a:prstDash val="solid"/>
                  <a:round/>
                  <a:headEnd len="med" w="med" type="none"/>
                  <a:tailEnd len="med" w="med" type="none"/>
                </a:ln>
              </p:spPr>
            </p:cxnSp>
            <p:cxnSp>
              <p:nvCxnSpPr>
                <p:cNvPr id="1266" name="Google Shape;1266;p3"/>
                <p:cNvCxnSpPr/>
                <p:nvPr/>
              </p:nvCxnSpPr>
              <p:spPr>
                <a:xfrm flipH="1" rot="10800000">
                  <a:off x="3729" y="3548"/>
                  <a:ext cx="11" cy="3"/>
                </a:xfrm>
                <a:prstGeom prst="straightConnector1">
                  <a:avLst/>
                </a:prstGeom>
                <a:noFill/>
                <a:ln cap="flat" cmpd="sng" w="9525">
                  <a:solidFill>
                    <a:srgbClr val="FF9900"/>
                  </a:solidFill>
                  <a:prstDash val="solid"/>
                  <a:round/>
                  <a:headEnd len="med" w="med" type="none"/>
                  <a:tailEnd len="med" w="med" type="none"/>
                </a:ln>
              </p:spPr>
            </p:cxnSp>
            <p:cxnSp>
              <p:nvCxnSpPr>
                <p:cNvPr id="1267" name="Google Shape;1267;p3"/>
                <p:cNvCxnSpPr/>
                <p:nvPr/>
              </p:nvCxnSpPr>
              <p:spPr>
                <a:xfrm flipH="1" rot="10800000">
                  <a:off x="3751" y="3539"/>
                  <a:ext cx="10" cy="5"/>
                </a:xfrm>
                <a:prstGeom prst="straightConnector1">
                  <a:avLst/>
                </a:prstGeom>
                <a:noFill/>
                <a:ln cap="flat" cmpd="sng" w="9525">
                  <a:solidFill>
                    <a:srgbClr val="FF9900"/>
                  </a:solidFill>
                  <a:prstDash val="solid"/>
                  <a:round/>
                  <a:headEnd len="med" w="med" type="none"/>
                  <a:tailEnd len="med" w="med" type="none"/>
                </a:ln>
              </p:spPr>
            </p:cxnSp>
            <p:cxnSp>
              <p:nvCxnSpPr>
                <p:cNvPr id="1268" name="Google Shape;1268;p3"/>
                <p:cNvCxnSpPr/>
                <p:nvPr/>
              </p:nvCxnSpPr>
              <p:spPr>
                <a:xfrm flipH="1" rot="10800000">
                  <a:off x="3785" y="3524"/>
                  <a:ext cx="19" cy="9"/>
                </a:xfrm>
                <a:prstGeom prst="straightConnector1">
                  <a:avLst/>
                </a:prstGeom>
                <a:noFill/>
                <a:ln cap="flat" cmpd="sng" w="9525">
                  <a:solidFill>
                    <a:srgbClr val="FF9900"/>
                  </a:solidFill>
                  <a:prstDash val="solid"/>
                  <a:round/>
                  <a:headEnd len="med" w="med" type="none"/>
                  <a:tailEnd len="med" w="med" type="none"/>
                </a:ln>
              </p:spPr>
            </p:cxnSp>
            <p:cxnSp>
              <p:nvCxnSpPr>
                <p:cNvPr id="1269" name="Google Shape;1269;p3"/>
                <p:cNvCxnSpPr/>
                <p:nvPr/>
              </p:nvCxnSpPr>
              <p:spPr>
                <a:xfrm flipH="1" rot="10800000">
                  <a:off x="3816" y="3517"/>
                  <a:ext cx="11" cy="4"/>
                </a:xfrm>
                <a:prstGeom prst="straightConnector1">
                  <a:avLst/>
                </a:prstGeom>
                <a:noFill/>
                <a:ln cap="flat" cmpd="sng" w="9525">
                  <a:solidFill>
                    <a:srgbClr val="FF9900"/>
                  </a:solidFill>
                  <a:prstDash val="solid"/>
                  <a:round/>
                  <a:headEnd len="med" w="med" type="none"/>
                  <a:tailEnd len="med" w="med" type="none"/>
                </a:ln>
              </p:spPr>
            </p:cxnSp>
            <p:cxnSp>
              <p:nvCxnSpPr>
                <p:cNvPr id="1270" name="Google Shape;1270;p3"/>
                <p:cNvCxnSpPr/>
                <p:nvPr/>
              </p:nvCxnSpPr>
              <p:spPr>
                <a:xfrm flipH="1" rot="10800000">
                  <a:off x="3839" y="3508"/>
                  <a:ext cx="10" cy="5"/>
                </a:xfrm>
                <a:prstGeom prst="straightConnector1">
                  <a:avLst/>
                </a:prstGeom>
                <a:noFill/>
                <a:ln cap="flat" cmpd="sng" w="9525">
                  <a:solidFill>
                    <a:srgbClr val="FF9900"/>
                  </a:solidFill>
                  <a:prstDash val="solid"/>
                  <a:round/>
                  <a:headEnd len="med" w="med" type="none"/>
                  <a:tailEnd len="med" w="med" type="none"/>
                </a:ln>
              </p:spPr>
            </p:cxnSp>
            <p:cxnSp>
              <p:nvCxnSpPr>
                <p:cNvPr id="1271" name="Google Shape;1271;p3"/>
                <p:cNvCxnSpPr/>
                <p:nvPr/>
              </p:nvCxnSpPr>
              <p:spPr>
                <a:xfrm flipH="1" rot="10800000">
                  <a:off x="3870" y="3492"/>
                  <a:ext cx="23" cy="9"/>
                </a:xfrm>
                <a:prstGeom prst="straightConnector1">
                  <a:avLst/>
                </a:prstGeom>
                <a:noFill/>
                <a:ln cap="flat" cmpd="sng" w="9525">
                  <a:solidFill>
                    <a:srgbClr val="FF9900"/>
                  </a:solidFill>
                  <a:prstDash val="solid"/>
                  <a:round/>
                  <a:headEnd len="med" w="med" type="none"/>
                  <a:tailEnd len="med" w="med" type="none"/>
                </a:ln>
              </p:spPr>
            </p:cxnSp>
            <p:cxnSp>
              <p:nvCxnSpPr>
                <p:cNvPr id="1272" name="Google Shape;1272;p3"/>
                <p:cNvCxnSpPr/>
                <p:nvPr/>
              </p:nvCxnSpPr>
              <p:spPr>
                <a:xfrm flipH="1" rot="10800000">
                  <a:off x="3904" y="3485"/>
                  <a:ext cx="11" cy="5"/>
                </a:xfrm>
                <a:prstGeom prst="straightConnector1">
                  <a:avLst/>
                </a:prstGeom>
                <a:noFill/>
                <a:ln cap="flat" cmpd="sng" w="9525">
                  <a:solidFill>
                    <a:srgbClr val="FF9900"/>
                  </a:solidFill>
                  <a:prstDash val="solid"/>
                  <a:round/>
                  <a:headEnd len="med" w="med" type="none"/>
                  <a:tailEnd len="med" w="med" type="none"/>
                </a:ln>
              </p:spPr>
            </p:cxnSp>
            <p:cxnSp>
              <p:nvCxnSpPr>
                <p:cNvPr id="1273" name="Google Shape;1273;p3"/>
                <p:cNvCxnSpPr/>
                <p:nvPr/>
              </p:nvCxnSpPr>
              <p:spPr>
                <a:xfrm flipH="1" rot="10800000">
                  <a:off x="3924" y="3479"/>
                  <a:ext cx="11" cy="3"/>
                </a:xfrm>
                <a:prstGeom prst="straightConnector1">
                  <a:avLst/>
                </a:prstGeom>
                <a:noFill/>
                <a:ln cap="flat" cmpd="sng" w="9525">
                  <a:solidFill>
                    <a:srgbClr val="FF9900"/>
                  </a:solidFill>
                  <a:prstDash val="solid"/>
                  <a:round/>
                  <a:headEnd len="med" w="med" type="none"/>
                  <a:tailEnd len="med" w="med" type="none"/>
                </a:ln>
              </p:spPr>
            </p:cxnSp>
            <p:cxnSp>
              <p:nvCxnSpPr>
                <p:cNvPr id="1274" name="Google Shape;1274;p3"/>
                <p:cNvCxnSpPr/>
                <p:nvPr/>
              </p:nvCxnSpPr>
              <p:spPr>
                <a:xfrm flipH="1" rot="10800000">
                  <a:off x="3957" y="3463"/>
                  <a:ext cx="23" cy="8"/>
                </a:xfrm>
                <a:prstGeom prst="straightConnector1">
                  <a:avLst/>
                </a:prstGeom>
                <a:noFill/>
                <a:ln cap="flat" cmpd="sng" w="9525">
                  <a:solidFill>
                    <a:srgbClr val="FF9900"/>
                  </a:solidFill>
                  <a:prstDash val="solid"/>
                  <a:round/>
                  <a:headEnd len="med" w="med" type="none"/>
                  <a:tailEnd len="med" w="med" type="none"/>
                </a:ln>
              </p:spPr>
            </p:cxnSp>
            <p:cxnSp>
              <p:nvCxnSpPr>
                <p:cNvPr id="1275" name="Google Shape;1275;p3"/>
                <p:cNvCxnSpPr/>
                <p:nvPr/>
              </p:nvCxnSpPr>
              <p:spPr>
                <a:xfrm flipH="1" rot="10800000">
                  <a:off x="3989" y="3455"/>
                  <a:ext cx="11" cy="2"/>
                </a:xfrm>
                <a:prstGeom prst="straightConnector1">
                  <a:avLst/>
                </a:prstGeom>
                <a:noFill/>
                <a:ln cap="flat" cmpd="sng" w="9525">
                  <a:solidFill>
                    <a:srgbClr val="FF9900"/>
                  </a:solidFill>
                  <a:prstDash val="solid"/>
                  <a:round/>
                  <a:headEnd len="med" w="med" type="none"/>
                  <a:tailEnd len="med" w="med" type="none"/>
                </a:ln>
              </p:spPr>
            </p:cxnSp>
            <p:cxnSp>
              <p:nvCxnSpPr>
                <p:cNvPr id="1276" name="Google Shape;1276;p3"/>
                <p:cNvCxnSpPr/>
                <p:nvPr/>
              </p:nvCxnSpPr>
              <p:spPr>
                <a:xfrm flipH="1" rot="10800000">
                  <a:off x="4012" y="3445"/>
                  <a:ext cx="9" cy="5"/>
                </a:xfrm>
                <a:prstGeom prst="straightConnector1">
                  <a:avLst/>
                </a:prstGeom>
                <a:noFill/>
                <a:ln cap="flat" cmpd="sng" w="9525">
                  <a:solidFill>
                    <a:srgbClr val="FF9900"/>
                  </a:solidFill>
                  <a:prstDash val="solid"/>
                  <a:round/>
                  <a:headEnd len="med" w="med" type="none"/>
                  <a:tailEnd len="med" w="med" type="none"/>
                </a:ln>
              </p:spPr>
            </p:cxnSp>
            <p:cxnSp>
              <p:nvCxnSpPr>
                <p:cNvPr id="1277" name="Google Shape;1277;p3"/>
                <p:cNvCxnSpPr/>
                <p:nvPr/>
              </p:nvCxnSpPr>
              <p:spPr>
                <a:xfrm flipH="1" rot="10800000">
                  <a:off x="4041" y="3422"/>
                  <a:ext cx="23" cy="11"/>
                </a:xfrm>
                <a:prstGeom prst="straightConnector1">
                  <a:avLst/>
                </a:prstGeom>
                <a:noFill/>
                <a:ln cap="flat" cmpd="sng" w="9525">
                  <a:solidFill>
                    <a:srgbClr val="FF9900"/>
                  </a:solidFill>
                  <a:prstDash val="solid"/>
                  <a:round/>
                  <a:headEnd len="med" w="med" type="none"/>
                  <a:tailEnd len="med" w="med" type="none"/>
                </a:ln>
              </p:spPr>
            </p:cxnSp>
            <p:cxnSp>
              <p:nvCxnSpPr>
                <p:cNvPr id="1278" name="Google Shape;1278;p3"/>
                <p:cNvCxnSpPr/>
                <p:nvPr/>
              </p:nvCxnSpPr>
              <p:spPr>
                <a:xfrm flipH="1" rot="10800000">
                  <a:off x="4073" y="3411"/>
                  <a:ext cx="11" cy="7"/>
                </a:xfrm>
                <a:prstGeom prst="straightConnector1">
                  <a:avLst/>
                </a:prstGeom>
                <a:noFill/>
                <a:ln cap="flat" cmpd="sng" w="9525">
                  <a:solidFill>
                    <a:srgbClr val="FF9900"/>
                  </a:solidFill>
                  <a:prstDash val="solid"/>
                  <a:round/>
                  <a:headEnd len="med" w="med" type="none"/>
                  <a:tailEnd len="med" w="med" type="none"/>
                </a:ln>
              </p:spPr>
            </p:cxnSp>
            <p:cxnSp>
              <p:nvCxnSpPr>
                <p:cNvPr id="1279" name="Google Shape;1279;p3"/>
                <p:cNvCxnSpPr/>
                <p:nvPr/>
              </p:nvCxnSpPr>
              <p:spPr>
                <a:xfrm flipH="1" rot="10800000">
                  <a:off x="4123" y="3381"/>
                  <a:ext cx="22" cy="9"/>
                </a:xfrm>
                <a:prstGeom prst="straightConnector1">
                  <a:avLst/>
                </a:prstGeom>
                <a:noFill/>
                <a:ln cap="flat" cmpd="sng" w="9525">
                  <a:solidFill>
                    <a:srgbClr val="FF9900"/>
                  </a:solidFill>
                  <a:prstDash val="solid"/>
                  <a:round/>
                  <a:headEnd len="med" w="med" type="none"/>
                  <a:tailEnd len="med" w="med" type="none"/>
                </a:ln>
              </p:spPr>
            </p:cxnSp>
            <p:cxnSp>
              <p:nvCxnSpPr>
                <p:cNvPr id="1280" name="Google Shape;1280;p3"/>
                <p:cNvCxnSpPr/>
                <p:nvPr/>
              </p:nvCxnSpPr>
              <p:spPr>
                <a:xfrm flipH="1" rot="10800000">
                  <a:off x="4153" y="3369"/>
                  <a:ext cx="11" cy="4"/>
                </a:xfrm>
                <a:prstGeom prst="straightConnector1">
                  <a:avLst/>
                </a:prstGeom>
                <a:noFill/>
                <a:ln cap="flat" cmpd="sng" w="9525">
                  <a:solidFill>
                    <a:srgbClr val="FF9900"/>
                  </a:solidFill>
                  <a:prstDash val="solid"/>
                  <a:round/>
                  <a:headEnd len="med" w="med" type="none"/>
                  <a:tailEnd len="med" w="med" type="none"/>
                </a:ln>
              </p:spPr>
            </p:cxnSp>
          </p:grpSp>
          <p:grpSp>
            <p:nvGrpSpPr>
              <p:cNvPr id="1281" name="Google Shape;1281;p3"/>
              <p:cNvGrpSpPr/>
              <p:nvPr/>
            </p:nvGrpSpPr>
            <p:grpSpPr>
              <a:xfrm>
                <a:off x="4092" y="3274"/>
                <a:ext cx="227" cy="134"/>
                <a:chOff x="4092" y="3274"/>
                <a:chExt cx="227" cy="134"/>
              </a:xfrm>
            </p:grpSpPr>
            <p:cxnSp>
              <p:nvCxnSpPr>
                <p:cNvPr id="1282" name="Google Shape;1282;p3"/>
                <p:cNvCxnSpPr/>
                <p:nvPr/>
              </p:nvCxnSpPr>
              <p:spPr>
                <a:xfrm flipH="1" rot="10800000">
                  <a:off x="4092" y="3401"/>
                  <a:ext cx="12" cy="7"/>
                </a:xfrm>
                <a:prstGeom prst="straightConnector1">
                  <a:avLst/>
                </a:prstGeom>
                <a:noFill/>
                <a:ln cap="flat" cmpd="sng" w="9525">
                  <a:solidFill>
                    <a:srgbClr val="FF9900"/>
                  </a:solidFill>
                  <a:prstDash val="solid"/>
                  <a:round/>
                  <a:headEnd len="med" w="med" type="none"/>
                  <a:tailEnd len="med" w="med" type="none"/>
                </a:ln>
              </p:spPr>
            </p:cxnSp>
            <p:cxnSp>
              <p:nvCxnSpPr>
                <p:cNvPr id="1283" name="Google Shape;1283;p3"/>
                <p:cNvCxnSpPr/>
                <p:nvPr/>
              </p:nvCxnSpPr>
              <p:spPr>
                <a:xfrm flipH="1" rot="10800000">
                  <a:off x="4174" y="3357"/>
                  <a:ext cx="10" cy="6"/>
                </a:xfrm>
                <a:prstGeom prst="straightConnector1">
                  <a:avLst/>
                </a:prstGeom>
                <a:noFill/>
                <a:ln cap="flat" cmpd="sng" w="9525">
                  <a:solidFill>
                    <a:srgbClr val="FF9900"/>
                  </a:solidFill>
                  <a:prstDash val="solid"/>
                  <a:round/>
                  <a:headEnd len="med" w="med" type="none"/>
                  <a:tailEnd len="med" w="med" type="none"/>
                </a:ln>
              </p:spPr>
            </p:cxnSp>
            <p:cxnSp>
              <p:nvCxnSpPr>
                <p:cNvPr id="1284" name="Google Shape;1284;p3"/>
                <p:cNvCxnSpPr/>
                <p:nvPr/>
              </p:nvCxnSpPr>
              <p:spPr>
                <a:xfrm flipH="1" rot="10800000">
                  <a:off x="4205" y="3334"/>
                  <a:ext cx="19" cy="10"/>
                </a:xfrm>
                <a:prstGeom prst="straightConnector1">
                  <a:avLst/>
                </a:prstGeom>
                <a:noFill/>
                <a:ln cap="flat" cmpd="sng" w="9525">
                  <a:solidFill>
                    <a:srgbClr val="FF9900"/>
                  </a:solidFill>
                  <a:prstDash val="solid"/>
                  <a:round/>
                  <a:headEnd len="med" w="med" type="none"/>
                  <a:tailEnd len="med" w="med" type="none"/>
                </a:ln>
              </p:spPr>
            </p:cxnSp>
            <p:cxnSp>
              <p:nvCxnSpPr>
                <p:cNvPr id="1285" name="Google Shape;1285;p3"/>
                <p:cNvCxnSpPr/>
                <p:nvPr/>
              </p:nvCxnSpPr>
              <p:spPr>
                <a:xfrm flipH="1" rot="10800000">
                  <a:off x="4235" y="3323"/>
                  <a:ext cx="10" cy="7"/>
                </a:xfrm>
                <a:prstGeom prst="straightConnector1">
                  <a:avLst/>
                </a:prstGeom>
                <a:noFill/>
                <a:ln cap="flat" cmpd="sng" w="9525">
                  <a:solidFill>
                    <a:srgbClr val="FF9900"/>
                  </a:solidFill>
                  <a:prstDash val="solid"/>
                  <a:round/>
                  <a:headEnd len="med" w="med" type="none"/>
                  <a:tailEnd len="med" w="med" type="none"/>
                </a:ln>
              </p:spPr>
            </p:cxnSp>
            <p:cxnSp>
              <p:nvCxnSpPr>
                <p:cNvPr id="1286" name="Google Shape;1286;p3"/>
                <p:cNvCxnSpPr/>
                <p:nvPr/>
              </p:nvCxnSpPr>
              <p:spPr>
                <a:xfrm flipH="1" rot="10800000">
                  <a:off x="4256" y="3313"/>
                  <a:ext cx="9" cy="7"/>
                </a:xfrm>
                <a:prstGeom prst="straightConnector1">
                  <a:avLst/>
                </a:prstGeom>
                <a:noFill/>
                <a:ln cap="flat" cmpd="sng" w="9525">
                  <a:solidFill>
                    <a:srgbClr val="FF9900"/>
                  </a:solidFill>
                  <a:prstDash val="solid"/>
                  <a:round/>
                  <a:headEnd len="med" w="med" type="none"/>
                  <a:tailEnd len="med" w="med" type="none"/>
                </a:ln>
              </p:spPr>
            </p:cxnSp>
            <p:cxnSp>
              <p:nvCxnSpPr>
                <p:cNvPr id="1287" name="Google Shape;1287;p3"/>
                <p:cNvCxnSpPr/>
                <p:nvPr/>
              </p:nvCxnSpPr>
              <p:spPr>
                <a:xfrm flipH="1" rot="10800000">
                  <a:off x="4286" y="3288"/>
                  <a:ext cx="21" cy="14"/>
                </a:xfrm>
                <a:prstGeom prst="straightConnector1">
                  <a:avLst/>
                </a:prstGeom>
                <a:noFill/>
                <a:ln cap="flat" cmpd="sng" w="9525">
                  <a:solidFill>
                    <a:srgbClr val="FF9900"/>
                  </a:solidFill>
                  <a:prstDash val="solid"/>
                  <a:round/>
                  <a:headEnd len="med" w="med" type="none"/>
                  <a:tailEnd len="med" w="med" type="none"/>
                </a:ln>
              </p:spPr>
            </p:cxnSp>
            <p:sp>
              <p:nvSpPr>
                <p:cNvPr id="1288" name="Google Shape;1288;p3"/>
                <p:cNvSpPr/>
                <p:nvPr/>
              </p:nvSpPr>
              <p:spPr>
                <a:xfrm>
                  <a:off x="4316" y="3274"/>
                  <a:ext cx="3" cy="12"/>
                </a:xfrm>
                <a:custGeom>
                  <a:rect b="b" l="l" r="r" t="t"/>
                  <a:pathLst>
                    <a:path extrusionOk="0" h="10" w="2">
                      <a:moveTo>
                        <a:pt x="0" y="10"/>
                      </a:moveTo>
                      <a:lnTo>
                        <a:pt x="2" y="10"/>
                      </a:lnTo>
                      <a:lnTo>
                        <a:pt x="2"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grpSp>
        <p:grpSp>
          <p:nvGrpSpPr>
            <p:cNvPr id="1289" name="Google Shape;1289;p3"/>
            <p:cNvGrpSpPr/>
            <p:nvPr/>
          </p:nvGrpSpPr>
          <p:grpSpPr>
            <a:xfrm>
              <a:off x="3867" y="3696"/>
              <a:ext cx="35" cy="433"/>
              <a:chOff x="3867" y="3696"/>
              <a:chExt cx="35" cy="433"/>
            </a:xfrm>
          </p:grpSpPr>
          <p:cxnSp>
            <p:nvCxnSpPr>
              <p:cNvPr id="1290" name="Google Shape;1290;p3"/>
              <p:cNvCxnSpPr/>
              <p:nvPr/>
            </p:nvCxnSpPr>
            <p:spPr>
              <a:xfrm>
                <a:off x="3867" y="3696"/>
                <a:ext cx="2" cy="18"/>
              </a:xfrm>
              <a:prstGeom prst="straightConnector1">
                <a:avLst/>
              </a:prstGeom>
              <a:noFill/>
              <a:ln cap="flat" cmpd="sng" w="9525">
                <a:solidFill>
                  <a:srgbClr val="FF9900"/>
                </a:solidFill>
                <a:prstDash val="solid"/>
                <a:round/>
                <a:headEnd len="med" w="med" type="none"/>
                <a:tailEnd len="med" w="med" type="none"/>
              </a:ln>
            </p:spPr>
          </p:cxnSp>
          <p:cxnSp>
            <p:nvCxnSpPr>
              <p:cNvPr id="1291" name="Google Shape;1291;p3"/>
              <p:cNvCxnSpPr/>
              <p:nvPr/>
            </p:nvCxnSpPr>
            <p:spPr>
              <a:xfrm>
                <a:off x="3869" y="3725"/>
                <a:ext cx="2" cy="11"/>
              </a:xfrm>
              <a:prstGeom prst="straightConnector1">
                <a:avLst/>
              </a:prstGeom>
              <a:noFill/>
              <a:ln cap="flat" cmpd="sng" w="9525">
                <a:solidFill>
                  <a:srgbClr val="FF9900"/>
                </a:solidFill>
                <a:prstDash val="solid"/>
                <a:round/>
                <a:headEnd len="med" w="med" type="none"/>
                <a:tailEnd len="med" w="med" type="none"/>
              </a:ln>
            </p:spPr>
          </p:cxnSp>
          <p:cxnSp>
            <p:nvCxnSpPr>
              <p:cNvPr id="1292" name="Google Shape;1292;p3"/>
              <p:cNvCxnSpPr/>
              <p:nvPr/>
            </p:nvCxnSpPr>
            <p:spPr>
              <a:xfrm>
                <a:off x="3873" y="3761"/>
                <a:ext cx="2" cy="23"/>
              </a:xfrm>
              <a:prstGeom prst="straightConnector1">
                <a:avLst/>
              </a:prstGeom>
              <a:noFill/>
              <a:ln cap="flat" cmpd="sng" w="9525">
                <a:solidFill>
                  <a:srgbClr val="FF9900"/>
                </a:solidFill>
                <a:prstDash val="solid"/>
                <a:round/>
                <a:headEnd len="med" w="med" type="none"/>
                <a:tailEnd len="med" w="med" type="none"/>
              </a:ln>
            </p:spPr>
          </p:cxnSp>
          <p:cxnSp>
            <p:nvCxnSpPr>
              <p:cNvPr id="1293" name="Google Shape;1293;p3"/>
              <p:cNvCxnSpPr/>
              <p:nvPr/>
            </p:nvCxnSpPr>
            <p:spPr>
              <a:xfrm>
                <a:off x="3876" y="3794"/>
                <a:ext cx="3" cy="12"/>
              </a:xfrm>
              <a:prstGeom prst="straightConnector1">
                <a:avLst/>
              </a:prstGeom>
              <a:noFill/>
              <a:ln cap="flat" cmpd="sng" w="9525">
                <a:solidFill>
                  <a:srgbClr val="FF9900"/>
                </a:solidFill>
                <a:prstDash val="solid"/>
                <a:round/>
                <a:headEnd len="med" w="med" type="none"/>
                <a:tailEnd len="med" w="med" type="none"/>
              </a:ln>
            </p:spPr>
          </p:cxnSp>
          <p:cxnSp>
            <p:nvCxnSpPr>
              <p:cNvPr id="1294" name="Google Shape;1294;p3"/>
              <p:cNvCxnSpPr/>
              <p:nvPr/>
            </p:nvCxnSpPr>
            <p:spPr>
              <a:xfrm>
                <a:off x="3879" y="3830"/>
                <a:ext cx="3" cy="23"/>
              </a:xfrm>
              <a:prstGeom prst="straightConnector1">
                <a:avLst/>
              </a:prstGeom>
              <a:noFill/>
              <a:ln cap="flat" cmpd="sng" w="9525">
                <a:solidFill>
                  <a:srgbClr val="FF9900"/>
                </a:solidFill>
                <a:prstDash val="solid"/>
                <a:round/>
                <a:headEnd len="med" w="med" type="none"/>
                <a:tailEnd len="med" w="med" type="none"/>
              </a:ln>
            </p:spPr>
          </p:cxnSp>
          <p:cxnSp>
            <p:nvCxnSpPr>
              <p:cNvPr id="1295" name="Google Shape;1295;p3"/>
              <p:cNvCxnSpPr/>
              <p:nvPr/>
            </p:nvCxnSpPr>
            <p:spPr>
              <a:xfrm>
                <a:off x="3882" y="3865"/>
                <a:ext cx="1" cy="10"/>
              </a:xfrm>
              <a:prstGeom prst="straightConnector1">
                <a:avLst/>
              </a:prstGeom>
              <a:noFill/>
              <a:ln cap="flat" cmpd="sng" w="9525">
                <a:solidFill>
                  <a:srgbClr val="FF9900"/>
                </a:solidFill>
                <a:prstDash val="solid"/>
                <a:round/>
                <a:headEnd len="med" w="med" type="none"/>
                <a:tailEnd len="med" w="med" type="none"/>
              </a:ln>
            </p:spPr>
          </p:cxnSp>
          <p:cxnSp>
            <p:nvCxnSpPr>
              <p:cNvPr id="1296" name="Google Shape;1296;p3"/>
              <p:cNvCxnSpPr/>
              <p:nvPr/>
            </p:nvCxnSpPr>
            <p:spPr>
              <a:xfrm>
                <a:off x="3883" y="3896"/>
                <a:ext cx="1" cy="25"/>
              </a:xfrm>
              <a:prstGeom prst="straightConnector1">
                <a:avLst/>
              </a:prstGeom>
              <a:noFill/>
              <a:ln cap="flat" cmpd="sng" w="9525">
                <a:solidFill>
                  <a:srgbClr val="FF9900"/>
                </a:solidFill>
                <a:prstDash val="solid"/>
                <a:round/>
                <a:headEnd len="med" w="med" type="none"/>
                <a:tailEnd len="med" w="med" type="none"/>
              </a:ln>
            </p:spPr>
          </p:cxnSp>
          <p:cxnSp>
            <p:nvCxnSpPr>
              <p:cNvPr id="1297" name="Google Shape;1297;p3"/>
              <p:cNvCxnSpPr/>
              <p:nvPr/>
            </p:nvCxnSpPr>
            <p:spPr>
              <a:xfrm>
                <a:off x="3888" y="3932"/>
                <a:ext cx="0" cy="14"/>
              </a:xfrm>
              <a:prstGeom prst="straightConnector1">
                <a:avLst/>
              </a:prstGeom>
              <a:noFill/>
              <a:ln cap="flat" cmpd="sng" w="9525">
                <a:solidFill>
                  <a:srgbClr val="FF9900"/>
                </a:solidFill>
                <a:prstDash val="solid"/>
                <a:round/>
                <a:headEnd len="med" w="med" type="none"/>
                <a:tailEnd len="med" w="med" type="none"/>
              </a:ln>
            </p:spPr>
          </p:cxnSp>
          <p:cxnSp>
            <p:nvCxnSpPr>
              <p:cNvPr id="1298" name="Google Shape;1298;p3"/>
              <p:cNvCxnSpPr/>
              <p:nvPr/>
            </p:nvCxnSpPr>
            <p:spPr>
              <a:xfrm>
                <a:off x="3889" y="3967"/>
                <a:ext cx="2" cy="23"/>
              </a:xfrm>
              <a:prstGeom prst="straightConnector1">
                <a:avLst/>
              </a:prstGeom>
              <a:noFill/>
              <a:ln cap="flat" cmpd="sng" w="9525">
                <a:solidFill>
                  <a:srgbClr val="FF9900"/>
                </a:solidFill>
                <a:prstDash val="solid"/>
                <a:round/>
                <a:headEnd len="med" w="med" type="none"/>
                <a:tailEnd len="med" w="med" type="none"/>
              </a:ln>
            </p:spPr>
          </p:cxnSp>
          <p:cxnSp>
            <p:nvCxnSpPr>
              <p:cNvPr id="1299" name="Google Shape;1299;p3"/>
              <p:cNvCxnSpPr/>
              <p:nvPr/>
            </p:nvCxnSpPr>
            <p:spPr>
              <a:xfrm>
                <a:off x="3891" y="4002"/>
                <a:ext cx="2" cy="11"/>
              </a:xfrm>
              <a:prstGeom prst="straightConnector1">
                <a:avLst/>
              </a:prstGeom>
              <a:noFill/>
              <a:ln cap="flat" cmpd="sng" w="9525">
                <a:solidFill>
                  <a:srgbClr val="FF9900"/>
                </a:solidFill>
                <a:prstDash val="solid"/>
                <a:round/>
                <a:headEnd len="med" w="med" type="none"/>
                <a:tailEnd len="med" w="med" type="none"/>
              </a:ln>
            </p:spPr>
          </p:cxnSp>
          <p:cxnSp>
            <p:nvCxnSpPr>
              <p:cNvPr id="1300" name="Google Shape;1300;p3"/>
              <p:cNvCxnSpPr/>
              <p:nvPr/>
            </p:nvCxnSpPr>
            <p:spPr>
              <a:xfrm>
                <a:off x="3894" y="4034"/>
                <a:ext cx="1" cy="27"/>
              </a:xfrm>
              <a:prstGeom prst="straightConnector1">
                <a:avLst/>
              </a:prstGeom>
              <a:noFill/>
              <a:ln cap="flat" cmpd="sng" w="9525">
                <a:solidFill>
                  <a:srgbClr val="FF9900"/>
                </a:solidFill>
                <a:prstDash val="solid"/>
                <a:round/>
                <a:headEnd len="med" w="med" type="none"/>
                <a:tailEnd len="med" w="med" type="none"/>
              </a:ln>
            </p:spPr>
          </p:cxnSp>
          <p:cxnSp>
            <p:nvCxnSpPr>
              <p:cNvPr id="1301" name="Google Shape;1301;p3"/>
              <p:cNvCxnSpPr/>
              <p:nvPr/>
            </p:nvCxnSpPr>
            <p:spPr>
              <a:xfrm>
                <a:off x="3895" y="4071"/>
                <a:ext cx="3" cy="12"/>
              </a:xfrm>
              <a:prstGeom prst="straightConnector1">
                <a:avLst/>
              </a:prstGeom>
              <a:noFill/>
              <a:ln cap="flat" cmpd="sng" w="9525">
                <a:solidFill>
                  <a:srgbClr val="FF9900"/>
                </a:solidFill>
                <a:prstDash val="solid"/>
                <a:round/>
                <a:headEnd len="med" w="med" type="none"/>
                <a:tailEnd len="med" w="med" type="none"/>
              </a:ln>
            </p:spPr>
          </p:cxnSp>
          <p:cxnSp>
            <p:nvCxnSpPr>
              <p:cNvPr id="1302" name="Google Shape;1302;p3"/>
              <p:cNvCxnSpPr/>
              <p:nvPr/>
            </p:nvCxnSpPr>
            <p:spPr>
              <a:xfrm>
                <a:off x="3898" y="4105"/>
                <a:ext cx="4" cy="24"/>
              </a:xfrm>
              <a:prstGeom prst="straightConnector1">
                <a:avLst/>
              </a:prstGeom>
              <a:noFill/>
              <a:ln cap="flat" cmpd="sng" w="9525">
                <a:solidFill>
                  <a:srgbClr val="FF9900"/>
                </a:solidFill>
                <a:prstDash val="solid"/>
                <a:round/>
                <a:headEnd len="med" w="med" type="none"/>
                <a:tailEnd len="med" w="med" type="none"/>
              </a:ln>
            </p:spPr>
          </p:cxnSp>
        </p:grpSp>
        <p:grpSp>
          <p:nvGrpSpPr>
            <p:cNvPr id="1303" name="Google Shape;1303;p3"/>
            <p:cNvGrpSpPr/>
            <p:nvPr/>
          </p:nvGrpSpPr>
          <p:grpSpPr>
            <a:xfrm>
              <a:off x="4104" y="3550"/>
              <a:ext cx="1182" cy="105"/>
              <a:chOff x="4104" y="3550"/>
              <a:chExt cx="1182" cy="105"/>
            </a:xfrm>
          </p:grpSpPr>
          <p:cxnSp>
            <p:nvCxnSpPr>
              <p:cNvPr id="1304" name="Google Shape;1304;p3"/>
              <p:cNvCxnSpPr/>
              <p:nvPr/>
            </p:nvCxnSpPr>
            <p:spPr>
              <a:xfrm>
                <a:off x="4104" y="3550"/>
                <a:ext cx="1" cy="22"/>
              </a:xfrm>
              <a:prstGeom prst="straightConnector1">
                <a:avLst/>
              </a:prstGeom>
              <a:noFill/>
              <a:ln cap="flat" cmpd="sng" w="9525">
                <a:solidFill>
                  <a:srgbClr val="FF9900"/>
                </a:solidFill>
                <a:prstDash val="solid"/>
                <a:round/>
                <a:headEnd len="med" w="med" type="none"/>
                <a:tailEnd len="med" w="med" type="none"/>
              </a:ln>
            </p:spPr>
          </p:cxnSp>
          <p:cxnSp>
            <p:nvCxnSpPr>
              <p:cNvPr id="1305" name="Google Shape;1305;p3"/>
              <p:cNvCxnSpPr/>
              <p:nvPr/>
            </p:nvCxnSpPr>
            <p:spPr>
              <a:xfrm rot="10800000">
                <a:off x="4105" y="3596"/>
                <a:ext cx="0" cy="4"/>
              </a:xfrm>
              <a:prstGeom prst="straightConnector1">
                <a:avLst/>
              </a:prstGeom>
              <a:noFill/>
              <a:ln cap="flat" cmpd="sng" w="9525">
                <a:solidFill>
                  <a:srgbClr val="FF9900"/>
                </a:solidFill>
                <a:prstDash val="solid"/>
                <a:round/>
                <a:headEnd len="med" w="med" type="none"/>
                <a:tailEnd len="med" w="med" type="none"/>
              </a:ln>
            </p:spPr>
          </p:cxnSp>
          <p:cxnSp>
            <p:nvCxnSpPr>
              <p:cNvPr id="1306" name="Google Shape;1306;p3"/>
              <p:cNvCxnSpPr/>
              <p:nvPr/>
            </p:nvCxnSpPr>
            <p:spPr>
              <a:xfrm>
                <a:off x="4104" y="3619"/>
                <a:ext cx="1" cy="23"/>
              </a:xfrm>
              <a:prstGeom prst="straightConnector1">
                <a:avLst/>
              </a:prstGeom>
              <a:noFill/>
              <a:ln cap="flat" cmpd="sng" w="9525">
                <a:solidFill>
                  <a:srgbClr val="FF9900"/>
                </a:solidFill>
                <a:prstDash val="solid"/>
                <a:round/>
                <a:headEnd len="med" w="med" type="none"/>
                <a:tailEnd len="med" w="med" type="none"/>
              </a:ln>
            </p:spPr>
          </p:cxnSp>
          <p:sp>
            <p:nvSpPr>
              <p:cNvPr id="1307" name="Google Shape;1307;p3"/>
              <p:cNvSpPr/>
              <p:nvPr/>
            </p:nvSpPr>
            <p:spPr>
              <a:xfrm>
                <a:off x="4104" y="3654"/>
                <a:ext cx="9" cy="1"/>
              </a:xfrm>
              <a:custGeom>
                <a:rect b="b" l="l" r="r" t="t"/>
                <a:pathLst>
                  <a:path extrusionOk="0" h="2" w="7">
                    <a:moveTo>
                      <a:pt x="0" y="0"/>
                    </a:moveTo>
                    <a:lnTo>
                      <a:pt x="0" y="2"/>
                    </a:lnTo>
                    <a:lnTo>
                      <a:pt x="7" y="2"/>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308" name="Google Shape;1308;p3"/>
              <p:cNvCxnSpPr/>
              <p:nvPr/>
            </p:nvCxnSpPr>
            <p:spPr>
              <a:xfrm flipH="1" rot="10800000">
                <a:off x="4133" y="3650"/>
                <a:ext cx="26" cy="4"/>
              </a:xfrm>
              <a:prstGeom prst="straightConnector1">
                <a:avLst/>
              </a:prstGeom>
              <a:noFill/>
              <a:ln cap="flat" cmpd="sng" w="9525">
                <a:solidFill>
                  <a:srgbClr val="FF9900"/>
                </a:solidFill>
                <a:prstDash val="solid"/>
                <a:round/>
                <a:headEnd len="med" w="med" type="none"/>
                <a:tailEnd len="med" w="med" type="none"/>
              </a:ln>
            </p:spPr>
          </p:cxnSp>
          <p:cxnSp>
            <p:nvCxnSpPr>
              <p:cNvPr id="1309" name="Google Shape;1309;p3"/>
              <p:cNvCxnSpPr/>
              <p:nvPr/>
            </p:nvCxnSpPr>
            <p:spPr>
              <a:xfrm>
                <a:off x="4170" y="3650"/>
                <a:ext cx="13" cy="0"/>
              </a:xfrm>
              <a:prstGeom prst="straightConnector1">
                <a:avLst/>
              </a:prstGeom>
              <a:noFill/>
              <a:ln cap="flat" cmpd="sng" w="9525">
                <a:solidFill>
                  <a:srgbClr val="FF9900"/>
                </a:solidFill>
                <a:prstDash val="solid"/>
                <a:round/>
                <a:headEnd len="med" w="med" type="none"/>
                <a:tailEnd len="med" w="med" type="none"/>
              </a:ln>
            </p:spPr>
          </p:cxnSp>
          <p:cxnSp>
            <p:nvCxnSpPr>
              <p:cNvPr id="1310" name="Google Shape;1310;p3"/>
              <p:cNvCxnSpPr/>
              <p:nvPr/>
            </p:nvCxnSpPr>
            <p:spPr>
              <a:xfrm flipH="1" rot="10800000">
                <a:off x="4204" y="3647"/>
                <a:ext cx="23" cy="1"/>
              </a:xfrm>
              <a:prstGeom prst="straightConnector1">
                <a:avLst/>
              </a:prstGeom>
              <a:noFill/>
              <a:ln cap="flat" cmpd="sng" w="9525">
                <a:solidFill>
                  <a:srgbClr val="FF9900"/>
                </a:solidFill>
                <a:prstDash val="solid"/>
                <a:round/>
                <a:headEnd len="med" w="med" type="none"/>
                <a:tailEnd len="med" w="med" type="none"/>
              </a:ln>
            </p:spPr>
          </p:cxnSp>
          <p:cxnSp>
            <p:nvCxnSpPr>
              <p:cNvPr id="1311" name="Google Shape;1311;p3"/>
              <p:cNvCxnSpPr/>
              <p:nvPr/>
            </p:nvCxnSpPr>
            <p:spPr>
              <a:xfrm flipH="1" rot="10800000">
                <a:off x="4238" y="3644"/>
                <a:ext cx="11" cy="3"/>
              </a:xfrm>
              <a:prstGeom prst="straightConnector1">
                <a:avLst/>
              </a:prstGeom>
              <a:noFill/>
              <a:ln cap="flat" cmpd="sng" w="9525">
                <a:solidFill>
                  <a:srgbClr val="FF9900"/>
                </a:solidFill>
                <a:prstDash val="solid"/>
                <a:round/>
                <a:headEnd len="med" w="med" type="none"/>
                <a:tailEnd len="med" w="med" type="none"/>
              </a:ln>
            </p:spPr>
          </p:cxnSp>
          <p:cxnSp>
            <p:nvCxnSpPr>
              <p:cNvPr id="1312" name="Google Shape;1312;p3"/>
              <p:cNvCxnSpPr/>
              <p:nvPr/>
            </p:nvCxnSpPr>
            <p:spPr>
              <a:xfrm flipH="1" rot="10800000">
                <a:off x="4272" y="3640"/>
                <a:ext cx="25" cy="2"/>
              </a:xfrm>
              <a:prstGeom prst="straightConnector1">
                <a:avLst/>
              </a:prstGeom>
              <a:noFill/>
              <a:ln cap="flat" cmpd="sng" w="9525">
                <a:solidFill>
                  <a:srgbClr val="FF9900"/>
                </a:solidFill>
                <a:prstDash val="solid"/>
                <a:round/>
                <a:headEnd len="med" w="med" type="none"/>
                <a:tailEnd len="med" w="med" type="none"/>
              </a:ln>
            </p:spPr>
          </p:cxnSp>
          <p:cxnSp>
            <p:nvCxnSpPr>
              <p:cNvPr id="1313" name="Google Shape;1313;p3"/>
              <p:cNvCxnSpPr/>
              <p:nvPr/>
            </p:nvCxnSpPr>
            <p:spPr>
              <a:xfrm>
                <a:off x="4307" y="3640"/>
                <a:ext cx="12" cy="0"/>
              </a:xfrm>
              <a:prstGeom prst="straightConnector1">
                <a:avLst/>
              </a:prstGeom>
              <a:noFill/>
              <a:ln cap="flat" cmpd="sng" w="9525">
                <a:solidFill>
                  <a:srgbClr val="FF9900"/>
                </a:solidFill>
                <a:prstDash val="solid"/>
                <a:round/>
                <a:headEnd len="med" w="med" type="none"/>
                <a:tailEnd len="med" w="med" type="none"/>
              </a:ln>
            </p:spPr>
          </p:cxnSp>
          <p:cxnSp>
            <p:nvCxnSpPr>
              <p:cNvPr id="1314" name="Google Shape;1314;p3"/>
              <p:cNvCxnSpPr/>
              <p:nvPr/>
            </p:nvCxnSpPr>
            <p:spPr>
              <a:xfrm flipH="1" rot="10800000">
                <a:off x="4341" y="3636"/>
                <a:ext cx="25" cy="1"/>
              </a:xfrm>
              <a:prstGeom prst="straightConnector1">
                <a:avLst/>
              </a:prstGeom>
              <a:noFill/>
              <a:ln cap="flat" cmpd="sng" w="9525">
                <a:solidFill>
                  <a:srgbClr val="FF9900"/>
                </a:solidFill>
                <a:prstDash val="solid"/>
                <a:round/>
                <a:headEnd len="med" w="med" type="none"/>
                <a:tailEnd len="med" w="med" type="none"/>
              </a:ln>
            </p:spPr>
          </p:cxnSp>
          <p:grpSp>
            <p:nvGrpSpPr>
              <p:cNvPr id="1315" name="Google Shape;1315;p3"/>
              <p:cNvGrpSpPr/>
              <p:nvPr/>
            </p:nvGrpSpPr>
            <p:grpSpPr>
              <a:xfrm>
                <a:off x="4378" y="3562"/>
                <a:ext cx="908" cy="74"/>
                <a:chOff x="4378" y="3562"/>
                <a:chExt cx="908" cy="74"/>
              </a:xfrm>
            </p:grpSpPr>
            <p:cxnSp>
              <p:nvCxnSpPr>
                <p:cNvPr id="1316" name="Google Shape;1316;p3"/>
                <p:cNvCxnSpPr/>
                <p:nvPr/>
              </p:nvCxnSpPr>
              <p:spPr>
                <a:xfrm flipH="1" rot="10800000">
                  <a:off x="4687" y="3608"/>
                  <a:ext cx="24" cy="4"/>
                </a:xfrm>
                <a:prstGeom prst="straightConnector1">
                  <a:avLst/>
                </a:prstGeom>
                <a:noFill/>
                <a:ln cap="flat" cmpd="sng" w="9525">
                  <a:solidFill>
                    <a:srgbClr val="FF9900"/>
                  </a:solidFill>
                  <a:prstDash val="solid"/>
                  <a:round/>
                  <a:headEnd len="med" w="med" type="none"/>
                  <a:tailEnd len="med" w="med" type="none"/>
                </a:ln>
              </p:spPr>
            </p:cxnSp>
            <p:grpSp>
              <p:nvGrpSpPr>
                <p:cNvPr id="1317" name="Google Shape;1317;p3"/>
                <p:cNvGrpSpPr/>
                <p:nvPr/>
              </p:nvGrpSpPr>
              <p:grpSpPr>
                <a:xfrm>
                  <a:off x="4378" y="3574"/>
                  <a:ext cx="746" cy="62"/>
                  <a:chOff x="4378" y="3574"/>
                  <a:chExt cx="746" cy="62"/>
                </a:xfrm>
              </p:grpSpPr>
              <p:cxnSp>
                <p:nvCxnSpPr>
                  <p:cNvPr id="1318" name="Google Shape;1318;p3"/>
                  <p:cNvCxnSpPr/>
                  <p:nvPr/>
                </p:nvCxnSpPr>
                <p:spPr>
                  <a:xfrm flipH="1" rot="10800000">
                    <a:off x="4378" y="3633"/>
                    <a:ext cx="10" cy="3"/>
                  </a:xfrm>
                  <a:prstGeom prst="straightConnector1">
                    <a:avLst/>
                  </a:prstGeom>
                  <a:noFill/>
                  <a:ln cap="flat" cmpd="sng" w="9525">
                    <a:solidFill>
                      <a:srgbClr val="FF9900"/>
                    </a:solidFill>
                    <a:prstDash val="solid"/>
                    <a:round/>
                    <a:headEnd len="med" w="med" type="none"/>
                    <a:tailEnd len="med" w="med" type="none"/>
                  </a:ln>
                </p:spPr>
              </p:cxnSp>
              <p:cxnSp>
                <p:nvCxnSpPr>
                  <p:cNvPr id="1319" name="Google Shape;1319;p3"/>
                  <p:cNvCxnSpPr/>
                  <p:nvPr/>
                </p:nvCxnSpPr>
                <p:spPr>
                  <a:xfrm>
                    <a:off x="4411" y="3630"/>
                    <a:ext cx="23" cy="2"/>
                  </a:xfrm>
                  <a:prstGeom prst="straightConnector1">
                    <a:avLst/>
                  </a:prstGeom>
                  <a:noFill/>
                  <a:ln cap="flat" cmpd="sng" w="9525">
                    <a:solidFill>
                      <a:srgbClr val="FF9900"/>
                    </a:solidFill>
                    <a:prstDash val="solid"/>
                    <a:round/>
                    <a:headEnd len="med" w="med" type="none"/>
                    <a:tailEnd len="med" w="med" type="none"/>
                  </a:ln>
                </p:spPr>
              </p:cxnSp>
              <p:cxnSp>
                <p:nvCxnSpPr>
                  <p:cNvPr id="1320" name="Google Shape;1320;p3"/>
                  <p:cNvCxnSpPr/>
                  <p:nvPr/>
                </p:nvCxnSpPr>
                <p:spPr>
                  <a:xfrm>
                    <a:off x="4443" y="3629"/>
                    <a:ext cx="16" cy="0"/>
                  </a:xfrm>
                  <a:prstGeom prst="straightConnector1">
                    <a:avLst/>
                  </a:prstGeom>
                  <a:noFill/>
                  <a:ln cap="flat" cmpd="sng" w="9525">
                    <a:solidFill>
                      <a:srgbClr val="FF9900"/>
                    </a:solidFill>
                    <a:prstDash val="solid"/>
                    <a:round/>
                    <a:headEnd len="med" w="med" type="none"/>
                    <a:tailEnd len="med" w="med" type="none"/>
                  </a:ln>
                </p:spPr>
              </p:cxnSp>
              <p:cxnSp>
                <p:nvCxnSpPr>
                  <p:cNvPr id="1321" name="Google Shape;1321;p3"/>
                  <p:cNvCxnSpPr/>
                  <p:nvPr/>
                </p:nvCxnSpPr>
                <p:spPr>
                  <a:xfrm flipH="1" rot="10800000">
                    <a:off x="4481" y="3622"/>
                    <a:ext cx="22" cy="4"/>
                  </a:xfrm>
                  <a:prstGeom prst="straightConnector1">
                    <a:avLst/>
                  </a:prstGeom>
                  <a:noFill/>
                  <a:ln cap="flat" cmpd="sng" w="9525">
                    <a:solidFill>
                      <a:srgbClr val="FF9900"/>
                    </a:solidFill>
                    <a:prstDash val="solid"/>
                    <a:round/>
                    <a:headEnd len="med" w="med" type="none"/>
                    <a:tailEnd len="med" w="med" type="none"/>
                  </a:ln>
                </p:spPr>
              </p:cxnSp>
              <p:cxnSp>
                <p:nvCxnSpPr>
                  <p:cNvPr id="1322" name="Google Shape;1322;p3"/>
                  <p:cNvCxnSpPr/>
                  <p:nvPr/>
                </p:nvCxnSpPr>
                <p:spPr>
                  <a:xfrm flipH="1" rot="10800000">
                    <a:off x="4514" y="3621"/>
                    <a:ext cx="11" cy="1"/>
                  </a:xfrm>
                  <a:prstGeom prst="straightConnector1">
                    <a:avLst/>
                  </a:prstGeom>
                  <a:noFill/>
                  <a:ln cap="flat" cmpd="sng" w="9525">
                    <a:solidFill>
                      <a:srgbClr val="FF9900"/>
                    </a:solidFill>
                    <a:prstDash val="solid"/>
                    <a:round/>
                    <a:headEnd len="med" w="med" type="none"/>
                    <a:tailEnd len="med" w="med" type="none"/>
                  </a:ln>
                </p:spPr>
              </p:cxnSp>
              <p:cxnSp>
                <p:nvCxnSpPr>
                  <p:cNvPr id="1323" name="Google Shape;1323;p3"/>
                  <p:cNvCxnSpPr/>
                  <p:nvPr/>
                </p:nvCxnSpPr>
                <p:spPr>
                  <a:xfrm flipH="1" rot="10800000">
                    <a:off x="4549" y="3619"/>
                    <a:ext cx="24" cy="2"/>
                  </a:xfrm>
                  <a:prstGeom prst="straightConnector1">
                    <a:avLst/>
                  </a:prstGeom>
                  <a:noFill/>
                  <a:ln cap="flat" cmpd="sng" w="9525">
                    <a:solidFill>
                      <a:srgbClr val="FF9900"/>
                    </a:solidFill>
                    <a:prstDash val="solid"/>
                    <a:round/>
                    <a:headEnd len="med" w="med" type="none"/>
                    <a:tailEnd len="med" w="med" type="none"/>
                  </a:ln>
                </p:spPr>
              </p:cxnSp>
              <p:cxnSp>
                <p:nvCxnSpPr>
                  <p:cNvPr id="1324" name="Google Shape;1324;p3"/>
                  <p:cNvCxnSpPr/>
                  <p:nvPr/>
                </p:nvCxnSpPr>
                <p:spPr>
                  <a:xfrm>
                    <a:off x="4584" y="3615"/>
                    <a:ext cx="12" cy="4"/>
                  </a:xfrm>
                  <a:prstGeom prst="straightConnector1">
                    <a:avLst/>
                  </a:prstGeom>
                  <a:noFill/>
                  <a:ln cap="flat" cmpd="sng" w="9525">
                    <a:solidFill>
                      <a:srgbClr val="FF9900"/>
                    </a:solidFill>
                    <a:prstDash val="solid"/>
                    <a:round/>
                    <a:headEnd len="med" w="med" type="none"/>
                    <a:tailEnd len="med" w="med" type="none"/>
                  </a:ln>
                </p:spPr>
              </p:cxnSp>
              <p:cxnSp>
                <p:nvCxnSpPr>
                  <p:cNvPr id="1325" name="Google Shape;1325;p3"/>
                  <p:cNvCxnSpPr/>
                  <p:nvPr/>
                </p:nvCxnSpPr>
                <p:spPr>
                  <a:xfrm flipH="1" rot="10800000">
                    <a:off x="4618" y="3613"/>
                    <a:ext cx="22" cy="2"/>
                  </a:xfrm>
                  <a:prstGeom prst="straightConnector1">
                    <a:avLst/>
                  </a:prstGeom>
                  <a:noFill/>
                  <a:ln cap="flat" cmpd="sng" w="9525">
                    <a:solidFill>
                      <a:srgbClr val="FF9900"/>
                    </a:solidFill>
                    <a:prstDash val="solid"/>
                    <a:round/>
                    <a:headEnd len="med" w="med" type="none"/>
                    <a:tailEnd len="med" w="med" type="none"/>
                  </a:ln>
                </p:spPr>
              </p:cxnSp>
              <p:cxnSp>
                <p:nvCxnSpPr>
                  <p:cNvPr id="1326" name="Google Shape;1326;p3"/>
                  <p:cNvCxnSpPr/>
                  <p:nvPr/>
                </p:nvCxnSpPr>
                <p:spPr>
                  <a:xfrm>
                    <a:off x="4652" y="3613"/>
                    <a:ext cx="13" cy="1"/>
                  </a:xfrm>
                  <a:prstGeom prst="straightConnector1">
                    <a:avLst/>
                  </a:prstGeom>
                  <a:noFill/>
                  <a:ln cap="flat" cmpd="sng" w="9525">
                    <a:solidFill>
                      <a:srgbClr val="FF9900"/>
                    </a:solidFill>
                    <a:prstDash val="solid"/>
                    <a:round/>
                    <a:headEnd len="med" w="med" type="none"/>
                    <a:tailEnd len="med" w="med" type="none"/>
                  </a:ln>
                </p:spPr>
              </p:cxnSp>
              <p:cxnSp>
                <p:nvCxnSpPr>
                  <p:cNvPr id="1327" name="Google Shape;1327;p3"/>
                  <p:cNvCxnSpPr/>
                  <p:nvPr/>
                </p:nvCxnSpPr>
                <p:spPr>
                  <a:xfrm>
                    <a:off x="4722" y="3605"/>
                    <a:ext cx="11" cy="2"/>
                  </a:xfrm>
                  <a:prstGeom prst="straightConnector1">
                    <a:avLst/>
                  </a:prstGeom>
                  <a:noFill/>
                  <a:ln cap="flat" cmpd="sng" w="9525">
                    <a:solidFill>
                      <a:srgbClr val="FF9900"/>
                    </a:solidFill>
                    <a:prstDash val="solid"/>
                    <a:round/>
                    <a:headEnd len="med" w="med" type="none"/>
                    <a:tailEnd len="med" w="med" type="none"/>
                  </a:ln>
                </p:spPr>
              </p:cxnSp>
              <p:cxnSp>
                <p:nvCxnSpPr>
                  <p:cNvPr id="1328" name="Google Shape;1328;p3"/>
                  <p:cNvCxnSpPr/>
                  <p:nvPr/>
                </p:nvCxnSpPr>
                <p:spPr>
                  <a:xfrm flipH="1" rot="10800000">
                    <a:off x="4755" y="3601"/>
                    <a:ext cx="25" cy="2"/>
                  </a:xfrm>
                  <a:prstGeom prst="straightConnector1">
                    <a:avLst/>
                  </a:prstGeom>
                  <a:noFill/>
                  <a:ln cap="flat" cmpd="sng" w="9525">
                    <a:solidFill>
                      <a:srgbClr val="FF9900"/>
                    </a:solidFill>
                    <a:prstDash val="solid"/>
                    <a:round/>
                    <a:headEnd len="med" w="med" type="none"/>
                    <a:tailEnd len="med" w="med" type="none"/>
                  </a:ln>
                </p:spPr>
              </p:cxnSp>
              <p:cxnSp>
                <p:nvCxnSpPr>
                  <p:cNvPr id="1329" name="Google Shape;1329;p3"/>
                  <p:cNvCxnSpPr/>
                  <p:nvPr/>
                </p:nvCxnSpPr>
                <p:spPr>
                  <a:xfrm>
                    <a:off x="4791" y="3601"/>
                    <a:ext cx="11" cy="1"/>
                  </a:xfrm>
                  <a:prstGeom prst="straightConnector1">
                    <a:avLst/>
                  </a:prstGeom>
                  <a:noFill/>
                  <a:ln cap="flat" cmpd="sng" w="9525">
                    <a:solidFill>
                      <a:srgbClr val="FF9900"/>
                    </a:solidFill>
                    <a:prstDash val="solid"/>
                    <a:round/>
                    <a:headEnd len="med" w="med" type="none"/>
                    <a:tailEnd len="med" w="med" type="none"/>
                  </a:ln>
                </p:spPr>
              </p:cxnSp>
              <p:cxnSp>
                <p:nvCxnSpPr>
                  <p:cNvPr id="1330" name="Google Shape;1330;p3"/>
                  <p:cNvCxnSpPr/>
                  <p:nvPr/>
                </p:nvCxnSpPr>
                <p:spPr>
                  <a:xfrm flipH="1" rot="10800000">
                    <a:off x="4825" y="3596"/>
                    <a:ext cx="23" cy="2"/>
                  </a:xfrm>
                  <a:prstGeom prst="straightConnector1">
                    <a:avLst/>
                  </a:prstGeom>
                  <a:noFill/>
                  <a:ln cap="flat" cmpd="sng" w="9525">
                    <a:solidFill>
                      <a:srgbClr val="FF9900"/>
                    </a:solidFill>
                    <a:prstDash val="solid"/>
                    <a:round/>
                    <a:headEnd len="med" w="med" type="none"/>
                    <a:tailEnd len="med" w="med" type="none"/>
                  </a:ln>
                </p:spPr>
              </p:cxnSp>
              <p:cxnSp>
                <p:nvCxnSpPr>
                  <p:cNvPr id="1331" name="Google Shape;1331;p3"/>
                  <p:cNvCxnSpPr/>
                  <p:nvPr/>
                </p:nvCxnSpPr>
                <p:spPr>
                  <a:xfrm flipH="1" rot="10800000">
                    <a:off x="4858" y="3594"/>
                    <a:ext cx="14" cy="2"/>
                  </a:xfrm>
                  <a:prstGeom prst="straightConnector1">
                    <a:avLst/>
                  </a:prstGeom>
                  <a:noFill/>
                  <a:ln cap="flat" cmpd="sng" w="9525">
                    <a:solidFill>
                      <a:srgbClr val="FF9900"/>
                    </a:solidFill>
                    <a:prstDash val="solid"/>
                    <a:round/>
                    <a:headEnd len="med" w="med" type="none"/>
                    <a:tailEnd len="med" w="med" type="none"/>
                  </a:ln>
                </p:spPr>
              </p:cxnSp>
              <p:cxnSp>
                <p:nvCxnSpPr>
                  <p:cNvPr id="1332" name="Google Shape;1332;p3"/>
                  <p:cNvCxnSpPr/>
                  <p:nvPr/>
                </p:nvCxnSpPr>
                <p:spPr>
                  <a:xfrm>
                    <a:off x="4895" y="3592"/>
                    <a:ext cx="22" cy="2"/>
                  </a:xfrm>
                  <a:prstGeom prst="straightConnector1">
                    <a:avLst/>
                  </a:prstGeom>
                  <a:noFill/>
                  <a:ln cap="flat" cmpd="sng" w="9525">
                    <a:solidFill>
                      <a:srgbClr val="FF9900"/>
                    </a:solidFill>
                    <a:prstDash val="solid"/>
                    <a:round/>
                    <a:headEnd len="med" w="med" type="none"/>
                    <a:tailEnd len="med" w="med" type="none"/>
                  </a:ln>
                </p:spPr>
              </p:cxnSp>
              <p:cxnSp>
                <p:nvCxnSpPr>
                  <p:cNvPr id="1333" name="Google Shape;1333;p3"/>
                  <p:cNvCxnSpPr/>
                  <p:nvPr/>
                </p:nvCxnSpPr>
                <p:spPr>
                  <a:xfrm>
                    <a:off x="4929" y="3589"/>
                    <a:ext cx="11" cy="2"/>
                  </a:xfrm>
                  <a:prstGeom prst="straightConnector1">
                    <a:avLst/>
                  </a:prstGeom>
                  <a:noFill/>
                  <a:ln cap="flat" cmpd="sng" w="9525">
                    <a:solidFill>
                      <a:srgbClr val="FF9900"/>
                    </a:solidFill>
                    <a:prstDash val="solid"/>
                    <a:round/>
                    <a:headEnd len="med" w="med" type="none"/>
                    <a:tailEnd len="med" w="med" type="none"/>
                  </a:ln>
                </p:spPr>
              </p:cxnSp>
              <p:cxnSp>
                <p:nvCxnSpPr>
                  <p:cNvPr id="1334" name="Google Shape;1334;p3"/>
                  <p:cNvCxnSpPr/>
                  <p:nvPr/>
                </p:nvCxnSpPr>
                <p:spPr>
                  <a:xfrm flipH="1" rot="10800000">
                    <a:off x="4965" y="3585"/>
                    <a:ext cx="23" cy="2"/>
                  </a:xfrm>
                  <a:prstGeom prst="straightConnector1">
                    <a:avLst/>
                  </a:prstGeom>
                  <a:noFill/>
                  <a:ln cap="flat" cmpd="sng" w="9525">
                    <a:solidFill>
                      <a:srgbClr val="FF9900"/>
                    </a:solidFill>
                    <a:prstDash val="solid"/>
                    <a:round/>
                    <a:headEnd len="med" w="med" type="none"/>
                    <a:tailEnd len="med" w="med" type="none"/>
                  </a:ln>
                </p:spPr>
              </p:cxnSp>
              <p:cxnSp>
                <p:nvCxnSpPr>
                  <p:cNvPr id="1335" name="Google Shape;1335;p3"/>
                  <p:cNvCxnSpPr/>
                  <p:nvPr/>
                </p:nvCxnSpPr>
                <p:spPr>
                  <a:xfrm flipH="1" rot="10800000">
                    <a:off x="4998" y="3584"/>
                    <a:ext cx="13" cy="1"/>
                  </a:xfrm>
                  <a:prstGeom prst="straightConnector1">
                    <a:avLst/>
                  </a:prstGeom>
                  <a:noFill/>
                  <a:ln cap="flat" cmpd="sng" w="9525">
                    <a:solidFill>
                      <a:srgbClr val="FF9900"/>
                    </a:solidFill>
                    <a:prstDash val="solid"/>
                    <a:round/>
                    <a:headEnd len="med" w="med" type="none"/>
                    <a:tailEnd len="med" w="med" type="none"/>
                  </a:ln>
                </p:spPr>
              </p:cxnSp>
              <p:cxnSp>
                <p:nvCxnSpPr>
                  <p:cNvPr id="1336" name="Google Shape;1336;p3"/>
                  <p:cNvCxnSpPr/>
                  <p:nvPr/>
                </p:nvCxnSpPr>
                <p:spPr>
                  <a:xfrm flipH="1" rot="10800000">
                    <a:off x="5033" y="3580"/>
                    <a:ext cx="20" cy="4"/>
                  </a:xfrm>
                  <a:prstGeom prst="straightConnector1">
                    <a:avLst/>
                  </a:prstGeom>
                  <a:noFill/>
                  <a:ln cap="flat" cmpd="sng" w="9525">
                    <a:solidFill>
                      <a:srgbClr val="FF9900"/>
                    </a:solidFill>
                    <a:prstDash val="solid"/>
                    <a:round/>
                    <a:headEnd len="med" w="med" type="none"/>
                    <a:tailEnd len="med" w="med" type="none"/>
                  </a:ln>
                </p:spPr>
              </p:cxnSp>
              <p:cxnSp>
                <p:nvCxnSpPr>
                  <p:cNvPr id="1337" name="Google Shape;1337;p3"/>
                  <p:cNvCxnSpPr/>
                  <p:nvPr/>
                </p:nvCxnSpPr>
                <p:spPr>
                  <a:xfrm>
                    <a:off x="5067" y="3579"/>
                    <a:ext cx="13" cy="1"/>
                  </a:xfrm>
                  <a:prstGeom prst="straightConnector1">
                    <a:avLst/>
                  </a:prstGeom>
                  <a:noFill/>
                  <a:ln cap="flat" cmpd="sng" w="9525">
                    <a:solidFill>
                      <a:srgbClr val="FF9900"/>
                    </a:solidFill>
                    <a:prstDash val="solid"/>
                    <a:round/>
                    <a:headEnd len="med" w="med" type="none"/>
                    <a:tailEnd len="med" w="med" type="none"/>
                  </a:ln>
                </p:spPr>
              </p:cxnSp>
              <p:cxnSp>
                <p:nvCxnSpPr>
                  <p:cNvPr id="1338" name="Google Shape;1338;p3"/>
                  <p:cNvCxnSpPr/>
                  <p:nvPr/>
                </p:nvCxnSpPr>
                <p:spPr>
                  <a:xfrm flipH="1" rot="10800000">
                    <a:off x="5102" y="3574"/>
                    <a:ext cx="22" cy="2"/>
                  </a:xfrm>
                  <a:prstGeom prst="straightConnector1">
                    <a:avLst/>
                  </a:prstGeom>
                  <a:noFill/>
                  <a:ln cap="flat" cmpd="sng" w="9525">
                    <a:solidFill>
                      <a:srgbClr val="FF9900"/>
                    </a:solidFill>
                    <a:prstDash val="solid"/>
                    <a:round/>
                    <a:headEnd len="med" w="med" type="none"/>
                    <a:tailEnd len="med" w="med" type="none"/>
                  </a:ln>
                </p:spPr>
              </p:cxnSp>
            </p:grpSp>
            <p:cxnSp>
              <p:nvCxnSpPr>
                <p:cNvPr id="1339" name="Google Shape;1339;p3"/>
                <p:cNvCxnSpPr/>
                <p:nvPr/>
              </p:nvCxnSpPr>
              <p:spPr>
                <a:xfrm flipH="1" rot="10800000">
                  <a:off x="5135" y="3572"/>
                  <a:ext cx="11" cy="2"/>
                </a:xfrm>
                <a:prstGeom prst="straightConnector1">
                  <a:avLst/>
                </a:prstGeom>
                <a:noFill/>
                <a:ln cap="flat" cmpd="sng" w="9525">
                  <a:solidFill>
                    <a:srgbClr val="FF9900"/>
                  </a:solidFill>
                  <a:prstDash val="solid"/>
                  <a:round/>
                  <a:headEnd len="med" w="med" type="none"/>
                  <a:tailEnd len="med" w="med" type="none"/>
                </a:ln>
              </p:spPr>
            </p:cxnSp>
            <p:cxnSp>
              <p:nvCxnSpPr>
                <p:cNvPr id="1340" name="Google Shape;1340;p3"/>
                <p:cNvCxnSpPr/>
                <p:nvPr/>
              </p:nvCxnSpPr>
              <p:spPr>
                <a:xfrm flipH="1" rot="10800000">
                  <a:off x="5170" y="3569"/>
                  <a:ext cx="25" cy="3"/>
                </a:xfrm>
                <a:prstGeom prst="straightConnector1">
                  <a:avLst/>
                </a:prstGeom>
                <a:noFill/>
                <a:ln cap="flat" cmpd="sng" w="9525">
                  <a:solidFill>
                    <a:srgbClr val="FF9900"/>
                  </a:solidFill>
                  <a:prstDash val="solid"/>
                  <a:round/>
                  <a:headEnd len="med" w="med" type="none"/>
                  <a:tailEnd len="med" w="med" type="none"/>
                </a:ln>
              </p:spPr>
            </p:cxnSp>
            <p:cxnSp>
              <p:nvCxnSpPr>
                <p:cNvPr id="1341" name="Google Shape;1341;p3"/>
                <p:cNvCxnSpPr/>
                <p:nvPr/>
              </p:nvCxnSpPr>
              <p:spPr>
                <a:xfrm>
                  <a:off x="5205" y="3567"/>
                  <a:ext cx="12" cy="2"/>
                </a:xfrm>
                <a:prstGeom prst="straightConnector1">
                  <a:avLst/>
                </a:prstGeom>
                <a:noFill/>
                <a:ln cap="flat" cmpd="sng" w="9525">
                  <a:solidFill>
                    <a:srgbClr val="FF9900"/>
                  </a:solidFill>
                  <a:prstDash val="solid"/>
                  <a:round/>
                  <a:headEnd len="med" w="med" type="none"/>
                  <a:tailEnd len="med" w="med" type="none"/>
                </a:ln>
              </p:spPr>
            </p:cxnSp>
            <p:cxnSp>
              <p:nvCxnSpPr>
                <p:cNvPr id="1342" name="Google Shape;1342;p3"/>
                <p:cNvCxnSpPr/>
                <p:nvPr/>
              </p:nvCxnSpPr>
              <p:spPr>
                <a:xfrm flipH="1" rot="10800000">
                  <a:off x="5239" y="3562"/>
                  <a:ext cx="21" cy="4"/>
                </a:xfrm>
                <a:prstGeom prst="straightConnector1">
                  <a:avLst/>
                </a:prstGeom>
                <a:noFill/>
                <a:ln cap="flat" cmpd="sng" w="9525">
                  <a:solidFill>
                    <a:srgbClr val="FF9900"/>
                  </a:solidFill>
                  <a:prstDash val="solid"/>
                  <a:round/>
                  <a:headEnd len="med" w="med" type="none"/>
                  <a:tailEnd len="med" w="med" type="none"/>
                </a:ln>
              </p:spPr>
            </p:cxnSp>
            <p:cxnSp>
              <p:nvCxnSpPr>
                <p:cNvPr id="1343" name="Google Shape;1343;p3"/>
                <p:cNvCxnSpPr/>
                <p:nvPr/>
              </p:nvCxnSpPr>
              <p:spPr>
                <a:xfrm>
                  <a:off x="5274" y="3562"/>
                  <a:ext cx="12" cy="0"/>
                </a:xfrm>
                <a:prstGeom prst="straightConnector1">
                  <a:avLst/>
                </a:prstGeom>
                <a:noFill/>
                <a:ln cap="flat" cmpd="sng" w="9525">
                  <a:solidFill>
                    <a:srgbClr val="FF9900"/>
                  </a:solidFill>
                  <a:prstDash val="solid"/>
                  <a:round/>
                  <a:headEnd len="med" w="med" type="none"/>
                  <a:tailEnd len="med" w="med" type="none"/>
                </a:ln>
              </p:spPr>
            </p:cxnSp>
          </p:grpSp>
        </p:grpSp>
      </p:grpSp>
      <p:cxnSp>
        <p:nvCxnSpPr>
          <p:cNvPr id="1344" name="Google Shape;1344;p3"/>
          <p:cNvCxnSpPr/>
          <p:nvPr/>
        </p:nvCxnSpPr>
        <p:spPr>
          <a:xfrm flipH="1" rot="10800000">
            <a:off x="7562851" y="2378869"/>
            <a:ext cx="26194" cy="4763"/>
          </a:xfrm>
          <a:prstGeom prst="straightConnector1">
            <a:avLst/>
          </a:prstGeom>
          <a:noFill/>
          <a:ln cap="flat" cmpd="sng" w="9525">
            <a:solidFill>
              <a:srgbClr val="FF9900"/>
            </a:solidFill>
            <a:prstDash val="solid"/>
            <a:round/>
            <a:headEnd len="med" w="med" type="none"/>
            <a:tailEnd len="med" w="med" type="none"/>
          </a:ln>
        </p:spPr>
      </p:cxnSp>
      <p:cxnSp>
        <p:nvCxnSpPr>
          <p:cNvPr id="1345" name="Google Shape;1345;p3"/>
          <p:cNvCxnSpPr/>
          <p:nvPr/>
        </p:nvCxnSpPr>
        <p:spPr>
          <a:xfrm flipH="1" rot="10800000">
            <a:off x="7603333" y="2375299"/>
            <a:ext cx="13097" cy="1190"/>
          </a:xfrm>
          <a:prstGeom prst="straightConnector1">
            <a:avLst/>
          </a:prstGeom>
          <a:noFill/>
          <a:ln cap="flat" cmpd="sng" w="9525">
            <a:solidFill>
              <a:srgbClr val="FF9900"/>
            </a:solidFill>
            <a:prstDash val="solid"/>
            <a:round/>
            <a:headEnd len="med" w="med" type="none"/>
            <a:tailEnd len="med" w="med" type="none"/>
          </a:ln>
        </p:spPr>
      </p:cxnSp>
      <p:cxnSp>
        <p:nvCxnSpPr>
          <p:cNvPr id="1346" name="Google Shape;1346;p3"/>
          <p:cNvCxnSpPr/>
          <p:nvPr/>
        </p:nvCxnSpPr>
        <p:spPr>
          <a:xfrm>
            <a:off x="7629525" y="2371726"/>
            <a:ext cx="14288" cy="3572"/>
          </a:xfrm>
          <a:prstGeom prst="straightConnector1">
            <a:avLst/>
          </a:prstGeom>
          <a:noFill/>
          <a:ln cap="flat" cmpd="sng" w="9525">
            <a:solidFill>
              <a:srgbClr val="FF9900"/>
            </a:solidFill>
            <a:prstDash val="solid"/>
            <a:round/>
            <a:headEnd len="med" w="med" type="none"/>
            <a:tailEnd len="med" w="med" type="none"/>
          </a:ln>
        </p:spPr>
      </p:cxnSp>
      <p:cxnSp>
        <p:nvCxnSpPr>
          <p:cNvPr id="1347" name="Google Shape;1347;p3"/>
          <p:cNvCxnSpPr/>
          <p:nvPr/>
        </p:nvCxnSpPr>
        <p:spPr>
          <a:xfrm flipH="1" rot="10800000">
            <a:off x="7670007" y="2362200"/>
            <a:ext cx="26194" cy="4763"/>
          </a:xfrm>
          <a:prstGeom prst="straightConnector1">
            <a:avLst/>
          </a:prstGeom>
          <a:noFill/>
          <a:ln cap="flat" cmpd="sng" w="9525">
            <a:solidFill>
              <a:srgbClr val="FF9900"/>
            </a:solidFill>
            <a:prstDash val="solid"/>
            <a:round/>
            <a:headEnd len="med" w="med" type="none"/>
            <a:tailEnd len="med" w="med" type="none"/>
          </a:ln>
        </p:spPr>
      </p:cxnSp>
      <p:cxnSp>
        <p:nvCxnSpPr>
          <p:cNvPr id="1348" name="Google Shape;1348;p3"/>
          <p:cNvCxnSpPr/>
          <p:nvPr/>
        </p:nvCxnSpPr>
        <p:spPr>
          <a:xfrm flipH="1" rot="10800000">
            <a:off x="7710487" y="2358628"/>
            <a:ext cx="15479" cy="3572"/>
          </a:xfrm>
          <a:prstGeom prst="straightConnector1">
            <a:avLst/>
          </a:prstGeom>
          <a:noFill/>
          <a:ln cap="flat" cmpd="sng" w="9525">
            <a:solidFill>
              <a:srgbClr val="FF9900"/>
            </a:solidFill>
            <a:prstDash val="solid"/>
            <a:round/>
            <a:headEnd len="med" w="med" type="none"/>
            <a:tailEnd len="med" w="med" type="none"/>
          </a:ln>
        </p:spPr>
      </p:cxnSp>
      <p:cxnSp>
        <p:nvCxnSpPr>
          <p:cNvPr id="1349" name="Google Shape;1349;p3"/>
          <p:cNvCxnSpPr/>
          <p:nvPr/>
        </p:nvCxnSpPr>
        <p:spPr>
          <a:xfrm flipH="1" rot="10800000">
            <a:off x="7739062" y="2353867"/>
            <a:ext cx="14288" cy="1190"/>
          </a:xfrm>
          <a:prstGeom prst="straightConnector1">
            <a:avLst/>
          </a:prstGeom>
          <a:noFill/>
          <a:ln cap="flat" cmpd="sng" w="9525">
            <a:solidFill>
              <a:srgbClr val="FF9900"/>
            </a:solidFill>
            <a:prstDash val="solid"/>
            <a:round/>
            <a:headEnd len="med" w="med" type="none"/>
            <a:tailEnd len="med" w="med" type="none"/>
          </a:ln>
        </p:spPr>
      </p:cxnSp>
      <p:cxnSp>
        <p:nvCxnSpPr>
          <p:cNvPr id="1350" name="Google Shape;1350;p3"/>
          <p:cNvCxnSpPr/>
          <p:nvPr/>
        </p:nvCxnSpPr>
        <p:spPr>
          <a:xfrm flipH="1" rot="10800000">
            <a:off x="7779545" y="2344342"/>
            <a:ext cx="27385" cy="5953"/>
          </a:xfrm>
          <a:prstGeom prst="straightConnector1">
            <a:avLst/>
          </a:prstGeom>
          <a:noFill/>
          <a:ln cap="flat" cmpd="sng" w="9525">
            <a:solidFill>
              <a:srgbClr val="FF9900"/>
            </a:solidFill>
            <a:prstDash val="solid"/>
            <a:round/>
            <a:headEnd len="med" w="med" type="none"/>
            <a:tailEnd len="med" w="med" type="none"/>
          </a:ln>
        </p:spPr>
      </p:cxnSp>
      <p:cxnSp>
        <p:nvCxnSpPr>
          <p:cNvPr id="1351" name="Google Shape;1351;p3"/>
          <p:cNvCxnSpPr/>
          <p:nvPr/>
        </p:nvCxnSpPr>
        <p:spPr>
          <a:xfrm>
            <a:off x="7818835" y="2341961"/>
            <a:ext cx="13097" cy="1190"/>
          </a:xfrm>
          <a:prstGeom prst="straightConnector1">
            <a:avLst/>
          </a:prstGeom>
          <a:noFill/>
          <a:ln cap="flat" cmpd="sng" w="9525">
            <a:solidFill>
              <a:srgbClr val="FF9900"/>
            </a:solidFill>
            <a:prstDash val="solid"/>
            <a:round/>
            <a:headEnd len="med" w="med" type="none"/>
            <a:tailEnd len="med" w="med" type="none"/>
          </a:ln>
        </p:spPr>
      </p:cxnSp>
      <p:cxnSp>
        <p:nvCxnSpPr>
          <p:cNvPr id="1352" name="Google Shape;1352;p3"/>
          <p:cNvCxnSpPr/>
          <p:nvPr/>
        </p:nvCxnSpPr>
        <p:spPr>
          <a:xfrm flipH="1">
            <a:off x="1379935" y="1641873"/>
            <a:ext cx="19050" cy="16669"/>
          </a:xfrm>
          <a:prstGeom prst="straightConnector1">
            <a:avLst/>
          </a:prstGeom>
          <a:noFill/>
          <a:ln cap="flat" cmpd="sng" w="9525">
            <a:solidFill>
              <a:srgbClr val="DAFF24"/>
            </a:solidFill>
            <a:prstDash val="solid"/>
            <a:round/>
            <a:headEnd len="med" w="med" type="none"/>
            <a:tailEnd len="med" w="med" type="none"/>
          </a:ln>
        </p:spPr>
      </p:cxnSp>
      <p:grpSp>
        <p:nvGrpSpPr>
          <p:cNvPr id="1353" name="Google Shape;1353;p3"/>
          <p:cNvGrpSpPr/>
          <p:nvPr/>
        </p:nvGrpSpPr>
        <p:grpSpPr>
          <a:xfrm>
            <a:off x="1275161" y="1671639"/>
            <a:ext cx="97631" cy="432197"/>
            <a:chOff x="167" y="1632"/>
            <a:chExt cx="82" cy="363"/>
          </a:xfrm>
        </p:grpSpPr>
        <p:cxnSp>
          <p:nvCxnSpPr>
            <p:cNvPr id="1354" name="Google Shape;1354;p3"/>
            <p:cNvCxnSpPr/>
            <p:nvPr/>
          </p:nvCxnSpPr>
          <p:spPr>
            <a:xfrm flipH="1">
              <a:off x="239" y="1632"/>
              <a:ext cx="10" cy="3"/>
            </a:xfrm>
            <a:prstGeom prst="straightConnector1">
              <a:avLst/>
            </a:prstGeom>
            <a:noFill/>
            <a:ln cap="flat" cmpd="sng" w="9525">
              <a:solidFill>
                <a:srgbClr val="FF9900"/>
              </a:solidFill>
              <a:prstDash val="solid"/>
              <a:round/>
              <a:headEnd len="med" w="med" type="none"/>
              <a:tailEnd len="med" w="med" type="none"/>
            </a:ln>
          </p:spPr>
        </p:cxnSp>
        <p:cxnSp>
          <p:nvCxnSpPr>
            <p:cNvPr id="1355" name="Google Shape;1355;p3"/>
            <p:cNvCxnSpPr/>
            <p:nvPr/>
          </p:nvCxnSpPr>
          <p:spPr>
            <a:xfrm flipH="1">
              <a:off x="233" y="1660"/>
              <a:ext cx="2" cy="21"/>
            </a:xfrm>
            <a:prstGeom prst="straightConnector1">
              <a:avLst/>
            </a:prstGeom>
            <a:noFill/>
            <a:ln cap="flat" cmpd="sng" w="9525">
              <a:solidFill>
                <a:srgbClr val="FF9900"/>
              </a:solidFill>
              <a:prstDash val="solid"/>
              <a:round/>
              <a:headEnd len="med" w="med" type="none"/>
              <a:tailEnd len="med" w="med" type="none"/>
            </a:ln>
          </p:spPr>
        </p:cxnSp>
        <p:cxnSp>
          <p:nvCxnSpPr>
            <p:cNvPr id="1356" name="Google Shape;1356;p3"/>
            <p:cNvCxnSpPr/>
            <p:nvPr/>
          </p:nvCxnSpPr>
          <p:spPr>
            <a:xfrm flipH="1">
              <a:off x="230" y="1693"/>
              <a:ext cx="3" cy="12"/>
            </a:xfrm>
            <a:prstGeom prst="straightConnector1">
              <a:avLst/>
            </a:prstGeom>
            <a:noFill/>
            <a:ln cap="flat" cmpd="sng" w="9525">
              <a:solidFill>
                <a:srgbClr val="FF9900"/>
              </a:solidFill>
              <a:prstDash val="solid"/>
              <a:round/>
              <a:headEnd len="med" w="med" type="none"/>
              <a:tailEnd len="med" w="med" type="none"/>
            </a:ln>
          </p:spPr>
        </p:cxnSp>
        <p:cxnSp>
          <p:nvCxnSpPr>
            <p:cNvPr id="1357" name="Google Shape;1357;p3"/>
            <p:cNvCxnSpPr/>
            <p:nvPr/>
          </p:nvCxnSpPr>
          <p:spPr>
            <a:xfrm flipH="1">
              <a:off x="225" y="1730"/>
              <a:ext cx="3" cy="21"/>
            </a:xfrm>
            <a:prstGeom prst="straightConnector1">
              <a:avLst/>
            </a:prstGeom>
            <a:noFill/>
            <a:ln cap="flat" cmpd="sng" w="9525">
              <a:solidFill>
                <a:srgbClr val="FF9900"/>
              </a:solidFill>
              <a:prstDash val="solid"/>
              <a:round/>
              <a:headEnd len="med" w="med" type="none"/>
              <a:tailEnd len="med" w="med" type="none"/>
            </a:ln>
          </p:spPr>
        </p:cxnSp>
        <p:cxnSp>
          <p:nvCxnSpPr>
            <p:cNvPr id="1358" name="Google Shape;1358;p3"/>
            <p:cNvCxnSpPr/>
            <p:nvPr/>
          </p:nvCxnSpPr>
          <p:spPr>
            <a:xfrm>
              <a:off x="225" y="1763"/>
              <a:ext cx="0" cy="11"/>
            </a:xfrm>
            <a:prstGeom prst="straightConnector1">
              <a:avLst/>
            </a:prstGeom>
            <a:noFill/>
            <a:ln cap="flat" cmpd="sng" w="9525">
              <a:solidFill>
                <a:srgbClr val="FF9900"/>
              </a:solidFill>
              <a:prstDash val="solid"/>
              <a:round/>
              <a:headEnd len="med" w="med" type="none"/>
              <a:tailEnd len="med" w="med" type="none"/>
            </a:ln>
          </p:spPr>
        </p:cxnSp>
        <p:cxnSp>
          <p:nvCxnSpPr>
            <p:cNvPr id="1359" name="Google Shape;1359;p3"/>
            <p:cNvCxnSpPr/>
            <p:nvPr/>
          </p:nvCxnSpPr>
          <p:spPr>
            <a:xfrm flipH="1">
              <a:off x="218" y="1797"/>
              <a:ext cx="3" cy="22"/>
            </a:xfrm>
            <a:prstGeom prst="straightConnector1">
              <a:avLst/>
            </a:prstGeom>
            <a:noFill/>
            <a:ln cap="flat" cmpd="sng" w="9525">
              <a:solidFill>
                <a:srgbClr val="FF9900"/>
              </a:solidFill>
              <a:prstDash val="solid"/>
              <a:round/>
              <a:headEnd len="med" w="med" type="none"/>
              <a:tailEnd len="med" w="med" type="none"/>
            </a:ln>
          </p:spPr>
        </p:cxnSp>
        <p:cxnSp>
          <p:nvCxnSpPr>
            <p:cNvPr id="1360" name="Google Shape;1360;p3"/>
            <p:cNvCxnSpPr/>
            <p:nvPr/>
          </p:nvCxnSpPr>
          <p:spPr>
            <a:xfrm>
              <a:off x="216" y="1832"/>
              <a:ext cx="2" cy="12"/>
            </a:xfrm>
            <a:prstGeom prst="straightConnector1">
              <a:avLst/>
            </a:prstGeom>
            <a:noFill/>
            <a:ln cap="flat" cmpd="sng" w="9525">
              <a:solidFill>
                <a:srgbClr val="FF9900"/>
              </a:solidFill>
              <a:prstDash val="solid"/>
              <a:round/>
              <a:headEnd len="med" w="med" type="none"/>
              <a:tailEnd len="med" w="med" type="none"/>
            </a:ln>
          </p:spPr>
        </p:cxnSp>
        <p:sp>
          <p:nvSpPr>
            <p:cNvPr id="1361" name="Google Shape;1361;p3"/>
            <p:cNvSpPr/>
            <p:nvPr/>
          </p:nvSpPr>
          <p:spPr>
            <a:xfrm>
              <a:off x="206" y="1866"/>
              <a:ext cx="8" cy="20"/>
            </a:xfrm>
            <a:custGeom>
              <a:rect b="b" l="l" r="r" t="t"/>
              <a:pathLst>
                <a:path extrusionOk="0" h="17" w="7">
                  <a:moveTo>
                    <a:pt x="7" y="0"/>
                  </a:moveTo>
                  <a:lnTo>
                    <a:pt x="5" y="8"/>
                  </a:lnTo>
                  <a:lnTo>
                    <a:pt x="0" y="17"/>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362" name="Google Shape;1362;p3"/>
            <p:cNvCxnSpPr/>
            <p:nvPr/>
          </p:nvCxnSpPr>
          <p:spPr>
            <a:xfrm flipH="1">
              <a:off x="192" y="1896"/>
              <a:ext cx="7" cy="11"/>
            </a:xfrm>
            <a:prstGeom prst="straightConnector1">
              <a:avLst/>
            </a:prstGeom>
            <a:noFill/>
            <a:ln cap="flat" cmpd="sng" w="9525">
              <a:solidFill>
                <a:srgbClr val="FF9900"/>
              </a:solidFill>
              <a:prstDash val="solid"/>
              <a:round/>
              <a:headEnd len="med" w="med" type="none"/>
              <a:tailEnd len="med" w="med" type="none"/>
            </a:ln>
          </p:spPr>
        </p:cxnSp>
        <p:cxnSp>
          <p:nvCxnSpPr>
            <p:cNvPr id="1363" name="Google Shape;1363;p3"/>
            <p:cNvCxnSpPr/>
            <p:nvPr/>
          </p:nvCxnSpPr>
          <p:spPr>
            <a:xfrm flipH="1">
              <a:off x="167" y="1925"/>
              <a:ext cx="14" cy="20"/>
            </a:xfrm>
            <a:prstGeom prst="straightConnector1">
              <a:avLst/>
            </a:prstGeom>
            <a:noFill/>
            <a:ln cap="flat" cmpd="sng" w="9525">
              <a:solidFill>
                <a:srgbClr val="FF9900"/>
              </a:solidFill>
              <a:prstDash val="solid"/>
              <a:round/>
              <a:headEnd len="med" w="med" type="none"/>
              <a:tailEnd len="med" w="med" type="none"/>
            </a:ln>
          </p:spPr>
        </p:cxnSp>
        <p:cxnSp>
          <p:nvCxnSpPr>
            <p:cNvPr id="1364" name="Google Shape;1364;p3"/>
            <p:cNvCxnSpPr/>
            <p:nvPr/>
          </p:nvCxnSpPr>
          <p:spPr>
            <a:xfrm>
              <a:off x="167" y="1957"/>
              <a:ext cx="5" cy="9"/>
            </a:xfrm>
            <a:prstGeom prst="straightConnector1">
              <a:avLst/>
            </a:prstGeom>
            <a:noFill/>
            <a:ln cap="flat" cmpd="sng" w="9525">
              <a:solidFill>
                <a:srgbClr val="FF9900"/>
              </a:solidFill>
              <a:prstDash val="solid"/>
              <a:round/>
              <a:headEnd len="med" w="med" type="none"/>
              <a:tailEnd len="med" w="med" type="none"/>
            </a:ln>
          </p:spPr>
        </p:cxnSp>
        <p:cxnSp>
          <p:nvCxnSpPr>
            <p:cNvPr id="1365" name="Google Shape;1365;p3"/>
            <p:cNvCxnSpPr/>
            <p:nvPr/>
          </p:nvCxnSpPr>
          <p:spPr>
            <a:xfrm>
              <a:off x="177" y="1987"/>
              <a:ext cx="1" cy="8"/>
            </a:xfrm>
            <a:prstGeom prst="straightConnector1">
              <a:avLst/>
            </a:prstGeom>
            <a:noFill/>
            <a:ln cap="flat" cmpd="sng" w="9525">
              <a:solidFill>
                <a:srgbClr val="FF9900"/>
              </a:solidFill>
              <a:prstDash val="solid"/>
              <a:round/>
              <a:headEnd len="med" w="med" type="none"/>
              <a:tailEnd len="med" w="med" type="none"/>
            </a:ln>
          </p:spPr>
        </p:cxnSp>
      </p:grpSp>
      <p:sp>
        <p:nvSpPr>
          <p:cNvPr id="1366" name="Google Shape;1366;p3"/>
          <p:cNvSpPr/>
          <p:nvPr/>
        </p:nvSpPr>
        <p:spPr>
          <a:xfrm rot="-4260000">
            <a:off x="3213747" y="2861839"/>
            <a:ext cx="30458"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chemeClr val="lt1"/>
                </a:solidFill>
                <a:latin typeface="Questrial"/>
                <a:ea typeface="Questrial"/>
                <a:cs typeface="Questrial"/>
                <a:sym typeface="Questrial"/>
              </a:rPr>
              <a:t> </a:t>
            </a:r>
            <a:endParaRPr b="0" i="0" sz="2025" u="none" cap="none" strike="noStrike">
              <a:solidFill>
                <a:schemeClr val="lt1"/>
              </a:solidFill>
              <a:latin typeface="Times New Roman"/>
              <a:ea typeface="Times New Roman"/>
              <a:cs typeface="Times New Roman"/>
              <a:sym typeface="Times New Roman"/>
            </a:endParaRPr>
          </a:p>
        </p:txBody>
      </p:sp>
      <p:sp>
        <p:nvSpPr>
          <p:cNvPr id="1367" name="Google Shape;1367;p3"/>
          <p:cNvSpPr/>
          <p:nvPr/>
        </p:nvSpPr>
        <p:spPr>
          <a:xfrm rot="-4260000">
            <a:off x="3139333" y="2807070"/>
            <a:ext cx="30458"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chemeClr val="lt1"/>
                </a:solidFill>
                <a:latin typeface="Questrial"/>
                <a:ea typeface="Questrial"/>
                <a:cs typeface="Questrial"/>
                <a:sym typeface="Questrial"/>
              </a:rPr>
              <a:t> </a:t>
            </a:r>
            <a:endParaRPr b="0" i="0" sz="2025" u="none" cap="none" strike="noStrike">
              <a:solidFill>
                <a:schemeClr val="lt1"/>
              </a:solidFill>
              <a:latin typeface="Times New Roman"/>
              <a:ea typeface="Times New Roman"/>
              <a:cs typeface="Times New Roman"/>
              <a:sym typeface="Times New Roman"/>
            </a:endParaRPr>
          </a:p>
        </p:txBody>
      </p:sp>
      <p:sp>
        <p:nvSpPr>
          <p:cNvPr id="1368" name="Google Shape;1368;p3"/>
          <p:cNvSpPr/>
          <p:nvPr/>
        </p:nvSpPr>
        <p:spPr>
          <a:xfrm>
            <a:off x="2632472" y="1897857"/>
            <a:ext cx="149080"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Questrial"/>
                <a:ea typeface="Questrial"/>
                <a:cs typeface="Questrial"/>
                <a:sym typeface="Questrial"/>
              </a:rPr>
              <a:t>MI</a:t>
            </a:r>
            <a:endParaRPr b="0" i="0" sz="2025" u="none" cap="none" strike="noStrike">
              <a:solidFill>
                <a:srgbClr val="000000"/>
              </a:solidFill>
              <a:latin typeface="Times New Roman"/>
              <a:ea typeface="Times New Roman"/>
              <a:cs typeface="Times New Roman"/>
              <a:sym typeface="Times New Roman"/>
            </a:endParaRPr>
          </a:p>
        </p:txBody>
      </p:sp>
      <p:sp>
        <p:nvSpPr>
          <p:cNvPr id="1369" name="Google Shape;1369;p3"/>
          <p:cNvSpPr/>
          <p:nvPr/>
        </p:nvSpPr>
        <p:spPr>
          <a:xfrm>
            <a:off x="4050506" y="3405188"/>
            <a:ext cx="149080"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Questrial"/>
                <a:ea typeface="Questrial"/>
                <a:cs typeface="Questrial"/>
                <a:sym typeface="Questrial"/>
              </a:rPr>
              <a:t>MI</a:t>
            </a:r>
            <a:endParaRPr b="0" i="0" sz="2025" u="none" cap="none" strike="noStrike">
              <a:solidFill>
                <a:srgbClr val="000000"/>
              </a:solidFill>
              <a:latin typeface="Times New Roman"/>
              <a:ea typeface="Times New Roman"/>
              <a:cs typeface="Times New Roman"/>
              <a:sym typeface="Times New Roman"/>
            </a:endParaRPr>
          </a:p>
        </p:txBody>
      </p:sp>
      <p:sp>
        <p:nvSpPr>
          <p:cNvPr id="1370" name="Google Shape;1370;p3"/>
          <p:cNvSpPr/>
          <p:nvPr/>
        </p:nvSpPr>
        <p:spPr>
          <a:xfrm>
            <a:off x="7028260" y="3754042"/>
            <a:ext cx="152286"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Questrial"/>
                <a:ea typeface="Questrial"/>
                <a:cs typeface="Questrial"/>
                <a:sym typeface="Questrial"/>
              </a:rPr>
              <a:t>NY</a:t>
            </a:r>
            <a:endParaRPr b="0" i="0" sz="2025" u="none" cap="none" strike="noStrike">
              <a:solidFill>
                <a:srgbClr val="000000"/>
              </a:solidFill>
              <a:latin typeface="Times New Roman"/>
              <a:ea typeface="Times New Roman"/>
              <a:cs typeface="Times New Roman"/>
              <a:sym typeface="Times New Roman"/>
            </a:endParaRPr>
          </a:p>
        </p:txBody>
      </p:sp>
      <p:sp>
        <p:nvSpPr>
          <p:cNvPr id="1371" name="Google Shape;1371;p3"/>
          <p:cNvSpPr/>
          <p:nvPr/>
        </p:nvSpPr>
        <p:spPr>
          <a:xfrm>
            <a:off x="6162676" y="4243388"/>
            <a:ext cx="147476"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Questrial"/>
                <a:ea typeface="Questrial"/>
                <a:cs typeface="Questrial"/>
                <a:sym typeface="Questrial"/>
              </a:rPr>
              <a:t>PA</a:t>
            </a:r>
            <a:endParaRPr b="0" i="0" sz="2025" u="none" cap="none" strike="noStrike">
              <a:solidFill>
                <a:srgbClr val="000000"/>
              </a:solidFill>
              <a:latin typeface="Times New Roman"/>
              <a:ea typeface="Times New Roman"/>
              <a:cs typeface="Times New Roman"/>
              <a:sym typeface="Times New Roman"/>
            </a:endParaRPr>
          </a:p>
        </p:txBody>
      </p:sp>
      <p:sp>
        <p:nvSpPr>
          <p:cNvPr id="1372" name="Google Shape;1372;p3"/>
          <p:cNvSpPr/>
          <p:nvPr/>
        </p:nvSpPr>
        <p:spPr>
          <a:xfrm>
            <a:off x="2333625" y="3957638"/>
            <a:ext cx="89768"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Questrial"/>
                <a:ea typeface="Questrial"/>
                <a:cs typeface="Questrial"/>
                <a:sym typeface="Questrial"/>
              </a:rPr>
              <a:t>IL</a:t>
            </a:r>
            <a:endParaRPr b="0" i="0" sz="2025" u="none" cap="none" strike="noStrike">
              <a:solidFill>
                <a:srgbClr val="000000"/>
              </a:solidFill>
              <a:latin typeface="Times New Roman"/>
              <a:ea typeface="Times New Roman"/>
              <a:cs typeface="Times New Roman"/>
              <a:sym typeface="Times New Roman"/>
            </a:endParaRPr>
          </a:p>
        </p:txBody>
      </p:sp>
      <p:sp>
        <p:nvSpPr>
          <p:cNvPr id="1373" name="Google Shape;1373;p3"/>
          <p:cNvSpPr/>
          <p:nvPr/>
        </p:nvSpPr>
        <p:spPr>
          <a:xfrm>
            <a:off x="1714500" y="2497932"/>
            <a:ext cx="153888"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Questrial"/>
                <a:ea typeface="Questrial"/>
                <a:cs typeface="Questrial"/>
                <a:sym typeface="Questrial"/>
              </a:rPr>
              <a:t>WI</a:t>
            </a:r>
            <a:endParaRPr b="0" i="0" sz="2025" u="none" cap="none" strike="noStrike">
              <a:solidFill>
                <a:srgbClr val="000000"/>
              </a:solidFill>
              <a:latin typeface="Times New Roman"/>
              <a:ea typeface="Times New Roman"/>
              <a:cs typeface="Times New Roman"/>
              <a:sym typeface="Times New Roman"/>
            </a:endParaRPr>
          </a:p>
        </p:txBody>
      </p:sp>
      <p:sp>
        <p:nvSpPr>
          <p:cNvPr id="1374" name="Google Shape;1374;p3"/>
          <p:cNvSpPr/>
          <p:nvPr/>
        </p:nvSpPr>
        <p:spPr>
          <a:xfrm>
            <a:off x="3076575" y="4529138"/>
            <a:ext cx="120226"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Questrial"/>
                <a:ea typeface="Questrial"/>
                <a:cs typeface="Questrial"/>
                <a:sym typeface="Questrial"/>
              </a:rPr>
              <a:t>IN</a:t>
            </a:r>
            <a:endParaRPr b="0" i="0" sz="2025" u="none" cap="none" strike="noStrike">
              <a:solidFill>
                <a:srgbClr val="000000"/>
              </a:solidFill>
              <a:latin typeface="Times New Roman"/>
              <a:ea typeface="Times New Roman"/>
              <a:cs typeface="Times New Roman"/>
              <a:sym typeface="Times New Roman"/>
            </a:endParaRPr>
          </a:p>
        </p:txBody>
      </p:sp>
      <p:sp>
        <p:nvSpPr>
          <p:cNvPr id="1375" name="Google Shape;1375;p3"/>
          <p:cNvSpPr/>
          <p:nvPr/>
        </p:nvSpPr>
        <p:spPr>
          <a:xfrm>
            <a:off x="5934076" y="2128838"/>
            <a:ext cx="477695"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Questrial"/>
                <a:ea typeface="Questrial"/>
                <a:cs typeface="Questrial"/>
                <a:sym typeface="Questrial"/>
              </a:rPr>
              <a:t>CANADA</a:t>
            </a:r>
            <a:endParaRPr b="0" i="0" sz="2025" u="none" cap="none" strike="noStrike">
              <a:solidFill>
                <a:srgbClr val="000000"/>
              </a:solidFill>
              <a:latin typeface="Times New Roman"/>
              <a:ea typeface="Times New Roman"/>
              <a:cs typeface="Times New Roman"/>
              <a:sym typeface="Times New Roman"/>
            </a:endParaRPr>
          </a:p>
        </p:txBody>
      </p:sp>
      <p:sp>
        <p:nvSpPr>
          <p:cNvPr id="1376" name="Google Shape;1376;p3"/>
          <p:cNvSpPr/>
          <p:nvPr/>
        </p:nvSpPr>
        <p:spPr>
          <a:xfrm>
            <a:off x="4083844" y="4414838"/>
            <a:ext cx="173124" cy="16158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Questrial"/>
                <a:ea typeface="Questrial"/>
                <a:cs typeface="Questrial"/>
                <a:sym typeface="Questrial"/>
              </a:rPr>
              <a:t>OH</a:t>
            </a:r>
            <a:endParaRPr b="0" i="0" sz="2025" u="none" cap="none" strike="noStrike">
              <a:solidFill>
                <a:srgbClr val="000000"/>
              </a:solidFill>
              <a:latin typeface="Times New Roman"/>
              <a:ea typeface="Times New Roman"/>
              <a:cs typeface="Times New Roman"/>
              <a:sym typeface="Times New Roman"/>
            </a:endParaRPr>
          </a:p>
        </p:txBody>
      </p:sp>
      <p:sp>
        <p:nvSpPr>
          <p:cNvPr id="1377" name="Google Shape;1377;p3"/>
          <p:cNvSpPr/>
          <p:nvPr/>
        </p:nvSpPr>
        <p:spPr>
          <a:xfrm>
            <a:off x="4138614" y="1664494"/>
            <a:ext cx="65" cy="31162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b="0" i="0" sz="2025" u="none" cap="none" strike="noStrike">
              <a:solidFill>
                <a:schemeClr val="lt1"/>
              </a:solidFill>
              <a:latin typeface="Times New Roman"/>
              <a:ea typeface="Times New Roman"/>
              <a:cs typeface="Times New Roman"/>
              <a:sym typeface="Times New Roman"/>
            </a:endParaRPr>
          </a:p>
        </p:txBody>
      </p:sp>
      <p:sp>
        <p:nvSpPr>
          <p:cNvPr id="1378" name="Google Shape;1378;p3"/>
          <p:cNvSpPr/>
          <p:nvPr/>
        </p:nvSpPr>
        <p:spPr>
          <a:xfrm>
            <a:off x="4635105" y="4094561"/>
            <a:ext cx="82153"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79" name="Google Shape;1379;p3"/>
          <p:cNvSpPr/>
          <p:nvPr/>
        </p:nvSpPr>
        <p:spPr>
          <a:xfrm>
            <a:off x="4860131" y="3668317"/>
            <a:ext cx="82154"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80" name="Google Shape;1380;p3"/>
          <p:cNvSpPr/>
          <p:nvPr/>
        </p:nvSpPr>
        <p:spPr>
          <a:xfrm>
            <a:off x="4774406" y="3875486"/>
            <a:ext cx="82154"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81" name="Google Shape;1381;p3"/>
          <p:cNvSpPr/>
          <p:nvPr/>
        </p:nvSpPr>
        <p:spPr>
          <a:xfrm>
            <a:off x="4641056" y="4029075"/>
            <a:ext cx="82154"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82" name="Google Shape;1382;p3"/>
          <p:cNvSpPr/>
          <p:nvPr/>
        </p:nvSpPr>
        <p:spPr>
          <a:xfrm>
            <a:off x="3405187" y="3458766"/>
            <a:ext cx="82154" cy="8453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83" name="Google Shape;1383;p3"/>
          <p:cNvSpPr/>
          <p:nvPr/>
        </p:nvSpPr>
        <p:spPr>
          <a:xfrm>
            <a:off x="3378994" y="3056335"/>
            <a:ext cx="82154"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84" name="Google Shape;1384;p3"/>
          <p:cNvSpPr/>
          <p:nvPr/>
        </p:nvSpPr>
        <p:spPr>
          <a:xfrm>
            <a:off x="4455319" y="2575322"/>
            <a:ext cx="82154" cy="8453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85" name="Google Shape;1385;p3"/>
          <p:cNvSpPr/>
          <p:nvPr/>
        </p:nvSpPr>
        <p:spPr>
          <a:xfrm>
            <a:off x="4302919" y="3303985"/>
            <a:ext cx="82154" cy="79772"/>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86" name="Google Shape;1386;p3"/>
          <p:cNvSpPr/>
          <p:nvPr/>
        </p:nvSpPr>
        <p:spPr>
          <a:xfrm>
            <a:off x="3820717" y="2491979"/>
            <a:ext cx="82153"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87" name="Google Shape;1387;p3"/>
          <p:cNvSpPr/>
          <p:nvPr/>
        </p:nvSpPr>
        <p:spPr>
          <a:xfrm>
            <a:off x="3387330" y="3161111"/>
            <a:ext cx="82153"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88" name="Google Shape;1388;p3"/>
          <p:cNvSpPr/>
          <p:nvPr/>
        </p:nvSpPr>
        <p:spPr>
          <a:xfrm>
            <a:off x="3501630" y="2708673"/>
            <a:ext cx="82153"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89" name="Google Shape;1389;p3"/>
          <p:cNvSpPr/>
          <p:nvPr/>
        </p:nvSpPr>
        <p:spPr>
          <a:xfrm>
            <a:off x="4741069" y="3190875"/>
            <a:ext cx="82154"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90" name="Google Shape;1390;p3"/>
          <p:cNvSpPr/>
          <p:nvPr/>
        </p:nvSpPr>
        <p:spPr>
          <a:xfrm>
            <a:off x="2807494" y="3631407"/>
            <a:ext cx="82154" cy="8453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91" name="Google Shape;1391;p3"/>
          <p:cNvSpPr/>
          <p:nvPr/>
        </p:nvSpPr>
        <p:spPr>
          <a:xfrm>
            <a:off x="2831306" y="3805237"/>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92" name="Google Shape;1392;p3"/>
          <p:cNvSpPr/>
          <p:nvPr/>
        </p:nvSpPr>
        <p:spPr>
          <a:xfrm>
            <a:off x="4096942" y="2287192"/>
            <a:ext cx="82153"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93" name="Google Shape;1393;p3"/>
          <p:cNvSpPr/>
          <p:nvPr/>
        </p:nvSpPr>
        <p:spPr>
          <a:xfrm>
            <a:off x="2822973" y="3965973"/>
            <a:ext cx="82153"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94" name="Google Shape;1394;p3"/>
          <p:cNvSpPr/>
          <p:nvPr/>
        </p:nvSpPr>
        <p:spPr>
          <a:xfrm>
            <a:off x="2853930" y="4296966"/>
            <a:ext cx="82153" cy="79772"/>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95" name="Google Shape;1395;p3"/>
          <p:cNvSpPr/>
          <p:nvPr/>
        </p:nvSpPr>
        <p:spPr>
          <a:xfrm>
            <a:off x="2912269" y="4242198"/>
            <a:ext cx="82154"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96" name="Google Shape;1396;p3"/>
          <p:cNvSpPr/>
          <p:nvPr/>
        </p:nvSpPr>
        <p:spPr>
          <a:xfrm>
            <a:off x="2962275" y="4307681"/>
            <a:ext cx="82154"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97" name="Google Shape;1397;p3"/>
          <p:cNvSpPr/>
          <p:nvPr/>
        </p:nvSpPr>
        <p:spPr>
          <a:xfrm>
            <a:off x="2900362" y="3077766"/>
            <a:ext cx="82154"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98" name="Google Shape;1398;p3"/>
          <p:cNvSpPr/>
          <p:nvPr/>
        </p:nvSpPr>
        <p:spPr>
          <a:xfrm>
            <a:off x="4182667" y="1856186"/>
            <a:ext cx="82153" cy="78581"/>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399" name="Google Shape;1399;p3"/>
          <p:cNvSpPr/>
          <p:nvPr/>
        </p:nvSpPr>
        <p:spPr>
          <a:xfrm>
            <a:off x="3058717" y="2630091"/>
            <a:ext cx="82153" cy="79772"/>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00" name="Google Shape;1400;p3"/>
          <p:cNvSpPr/>
          <p:nvPr/>
        </p:nvSpPr>
        <p:spPr>
          <a:xfrm>
            <a:off x="2783681" y="2834879"/>
            <a:ext cx="82154"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01" name="Google Shape;1401;p3"/>
          <p:cNvSpPr/>
          <p:nvPr/>
        </p:nvSpPr>
        <p:spPr>
          <a:xfrm>
            <a:off x="2983706" y="2814637"/>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02" name="Google Shape;1402;p3"/>
          <p:cNvSpPr/>
          <p:nvPr/>
        </p:nvSpPr>
        <p:spPr>
          <a:xfrm>
            <a:off x="2850356" y="3244454"/>
            <a:ext cx="82154" cy="8453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03" name="Google Shape;1403;p3"/>
          <p:cNvSpPr/>
          <p:nvPr/>
        </p:nvSpPr>
        <p:spPr>
          <a:xfrm>
            <a:off x="1618061" y="1388270"/>
            <a:ext cx="82153" cy="78581"/>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04" name="Google Shape;1404;p3"/>
          <p:cNvSpPr/>
          <p:nvPr/>
        </p:nvSpPr>
        <p:spPr>
          <a:xfrm>
            <a:off x="1816894" y="1754981"/>
            <a:ext cx="82154"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05" name="Google Shape;1405;p3"/>
          <p:cNvSpPr/>
          <p:nvPr/>
        </p:nvSpPr>
        <p:spPr>
          <a:xfrm>
            <a:off x="2572942" y="1457319"/>
            <a:ext cx="82153"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06" name="Google Shape;1406;p3"/>
          <p:cNvSpPr/>
          <p:nvPr/>
        </p:nvSpPr>
        <p:spPr>
          <a:xfrm>
            <a:off x="3081340" y="1820462"/>
            <a:ext cx="82153" cy="8453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07" name="Google Shape;1407;p3"/>
          <p:cNvSpPr/>
          <p:nvPr/>
        </p:nvSpPr>
        <p:spPr>
          <a:xfrm>
            <a:off x="2995612" y="1769269"/>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08" name="Google Shape;1408;p3"/>
          <p:cNvSpPr/>
          <p:nvPr/>
        </p:nvSpPr>
        <p:spPr>
          <a:xfrm>
            <a:off x="2320527" y="1629962"/>
            <a:ext cx="82154"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09" name="Google Shape;1409;p3"/>
          <p:cNvSpPr/>
          <p:nvPr/>
        </p:nvSpPr>
        <p:spPr>
          <a:xfrm>
            <a:off x="1369219" y="1576387"/>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10" name="Google Shape;1410;p3"/>
          <p:cNvSpPr/>
          <p:nvPr/>
        </p:nvSpPr>
        <p:spPr>
          <a:xfrm>
            <a:off x="4808936" y="4432698"/>
            <a:ext cx="82153"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11" name="Google Shape;1411;p3"/>
          <p:cNvSpPr/>
          <p:nvPr/>
        </p:nvSpPr>
        <p:spPr>
          <a:xfrm>
            <a:off x="4899423" y="4437460"/>
            <a:ext cx="82153" cy="79772"/>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12" name="Google Shape;1412;p3"/>
          <p:cNvSpPr/>
          <p:nvPr/>
        </p:nvSpPr>
        <p:spPr>
          <a:xfrm>
            <a:off x="5100637" y="4381500"/>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13" name="Google Shape;1413;p3"/>
          <p:cNvSpPr/>
          <p:nvPr/>
        </p:nvSpPr>
        <p:spPr>
          <a:xfrm>
            <a:off x="5326856" y="4263629"/>
            <a:ext cx="82154" cy="8453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14" name="Google Shape;1414;p3"/>
          <p:cNvSpPr/>
          <p:nvPr/>
        </p:nvSpPr>
        <p:spPr>
          <a:xfrm>
            <a:off x="5400670" y="4192192"/>
            <a:ext cx="82153" cy="88106"/>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15" name="Google Shape;1415;p3"/>
          <p:cNvSpPr/>
          <p:nvPr/>
        </p:nvSpPr>
        <p:spPr>
          <a:xfrm>
            <a:off x="5500683" y="4126713"/>
            <a:ext cx="82154" cy="8453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16" name="Google Shape;1416;p3"/>
          <p:cNvSpPr/>
          <p:nvPr/>
        </p:nvSpPr>
        <p:spPr>
          <a:xfrm>
            <a:off x="6204348" y="3577829"/>
            <a:ext cx="82153" cy="79772"/>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17" name="Google Shape;1417;p3"/>
          <p:cNvSpPr/>
          <p:nvPr/>
        </p:nvSpPr>
        <p:spPr>
          <a:xfrm>
            <a:off x="7419975" y="2528887"/>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18" name="Google Shape;1418;p3"/>
          <p:cNvSpPr/>
          <p:nvPr/>
        </p:nvSpPr>
        <p:spPr>
          <a:xfrm>
            <a:off x="6025755" y="3848101"/>
            <a:ext cx="82153" cy="8453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19" name="Google Shape;1419;p3"/>
          <p:cNvSpPr/>
          <p:nvPr/>
        </p:nvSpPr>
        <p:spPr>
          <a:xfrm>
            <a:off x="5800722" y="3987405"/>
            <a:ext cx="82154"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20" name="Google Shape;1420;p3"/>
          <p:cNvSpPr/>
          <p:nvPr/>
        </p:nvSpPr>
        <p:spPr>
          <a:xfrm>
            <a:off x="7077075" y="3219451"/>
            <a:ext cx="82154" cy="79772"/>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21" name="Google Shape;1421;p3"/>
          <p:cNvSpPr/>
          <p:nvPr/>
        </p:nvSpPr>
        <p:spPr>
          <a:xfrm>
            <a:off x="6613923" y="3353991"/>
            <a:ext cx="82153" cy="8453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22" name="Google Shape;1422;p3"/>
          <p:cNvSpPr/>
          <p:nvPr/>
        </p:nvSpPr>
        <p:spPr>
          <a:xfrm>
            <a:off x="4530330" y="4175522"/>
            <a:ext cx="82153" cy="8453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23" name="Google Shape;1423;p3"/>
          <p:cNvSpPr/>
          <p:nvPr/>
        </p:nvSpPr>
        <p:spPr>
          <a:xfrm>
            <a:off x="3232546" y="4261246"/>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24" name="Google Shape;1424;p3"/>
          <p:cNvSpPr/>
          <p:nvPr/>
        </p:nvSpPr>
        <p:spPr>
          <a:xfrm>
            <a:off x="2818211" y="3405187"/>
            <a:ext cx="82153"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25" name="Google Shape;1425;p3"/>
          <p:cNvSpPr/>
          <p:nvPr/>
        </p:nvSpPr>
        <p:spPr>
          <a:xfrm>
            <a:off x="3109912" y="2228850"/>
            <a:ext cx="82154" cy="77391"/>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26" name="Google Shape;1426;p3"/>
          <p:cNvSpPr/>
          <p:nvPr/>
        </p:nvSpPr>
        <p:spPr>
          <a:xfrm>
            <a:off x="3033712" y="4350544"/>
            <a:ext cx="82154"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27" name="Google Shape;1427;p3"/>
          <p:cNvSpPr/>
          <p:nvPr/>
        </p:nvSpPr>
        <p:spPr>
          <a:xfrm>
            <a:off x="4514850" y="4306492"/>
            <a:ext cx="82154"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28" name="Google Shape;1428;p3"/>
          <p:cNvSpPr/>
          <p:nvPr/>
        </p:nvSpPr>
        <p:spPr>
          <a:xfrm>
            <a:off x="5607844" y="4075515"/>
            <a:ext cx="82154" cy="82153"/>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29" name="Google Shape;1429;p3"/>
          <p:cNvSpPr/>
          <p:nvPr/>
        </p:nvSpPr>
        <p:spPr>
          <a:xfrm>
            <a:off x="6194823" y="3514725"/>
            <a:ext cx="82153"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30" name="Google Shape;1430;p3"/>
          <p:cNvSpPr/>
          <p:nvPr/>
        </p:nvSpPr>
        <p:spPr>
          <a:xfrm>
            <a:off x="4065986" y="1843087"/>
            <a:ext cx="82153"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31" name="Google Shape;1431;p3"/>
          <p:cNvSpPr txBox="1"/>
          <p:nvPr/>
        </p:nvSpPr>
        <p:spPr>
          <a:xfrm>
            <a:off x="7372350" y="2628901"/>
            <a:ext cx="57150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Morristown</a:t>
            </a:r>
            <a:endParaRPr/>
          </a:p>
        </p:txBody>
      </p:sp>
      <p:sp>
        <p:nvSpPr>
          <p:cNvPr id="1432" name="Google Shape;1432;p3"/>
          <p:cNvSpPr txBox="1"/>
          <p:nvPr/>
        </p:nvSpPr>
        <p:spPr>
          <a:xfrm>
            <a:off x="7136607" y="2824164"/>
            <a:ext cx="721519"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Cape Vincent</a:t>
            </a:r>
            <a:endParaRPr/>
          </a:p>
        </p:txBody>
      </p:sp>
      <p:sp>
        <p:nvSpPr>
          <p:cNvPr id="1433" name="Google Shape;1433;p3"/>
          <p:cNvSpPr txBox="1"/>
          <p:nvPr/>
        </p:nvSpPr>
        <p:spPr>
          <a:xfrm>
            <a:off x="7200901" y="2971801"/>
            <a:ext cx="57150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Sackets Harbor </a:t>
            </a:r>
            <a:endParaRPr/>
          </a:p>
        </p:txBody>
      </p:sp>
      <p:sp>
        <p:nvSpPr>
          <p:cNvPr id="1434" name="Google Shape;1434;p3"/>
          <p:cNvSpPr txBox="1"/>
          <p:nvPr/>
        </p:nvSpPr>
        <p:spPr>
          <a:xfrm>
            <a:off x="7200901" y="3143251"/>
            <a:ext cx="526256"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Port Ontario</a:t>
            </a:r>
            <a:endParaRPr/>
          </a:p>
        </p:txBody>
      </p:sp>
      <p:sp>
        <p:nvSpPr>
          <p:cNvPr id="1435" name="Google Shape;1435;p3"/>
          <p:cNvSpPr txBox="1"/>
          <p:nvPr/>
        </p:nvSpPr>
        <p:spPr>
          <a:xfrm>
            <a:off x="7111605" y="3220642"/>
            <a:ext cx="74533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Oswego</a:t>
            </a:r>
            <a:endParaRPr/>
          </a:p>
        </p:txBody>
      </p:sp>
      <p:sp>
        <p:nvSpPr>
          <p:cNvPr id="1436" name="Google Shape;1436;p3"/>
          <p:cNvSpPr txBox="1"/>
          <p:nvPr/>
        </p:nvSpPr>
        <p:spPr>
          <a:xfrm rot="1500000">
            <a:off x="6992542" y="3418429"/>
            <a:ext cx="73104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Little Sodus Bay</a:t>
            </a:r>
            <a:endParaRPr/>
          </a:p>
        </p:txBody>
      </p:sp>
      <p:sp>
        <p:nvSpPr>
          <p:cNvPr id="1437" name="Google Shape;1437;p3"/>
          <p:cNvSpPr txBox="1"/>
          <p:nvPr/>
        </p:nvSpPr>
        <p:spPr>
          <a:xfrm rot="1500000">
            <a:off x="6890148" y="3483914"/>
            <a:ext cx="73104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Great Sodus Bay</a:t>
            </a:r>
            <a:endParaRPr/>
          </a:p>
        </p:txBody>
      </p:sp>
      <p:sp>
        <p:nvSpPr>
          <p:cNvPr id="1438" name="Google Shape;1438;p3"/>
          <p:cNvSpPr txBox="1"/>
          <p:nvPr/>
        </p:nvSpPr>
        <p:spPr>
          <a:xfrm rot="1500000">
            <a:off x="6718698" y="3487486"/>
            <a:ext cx="72985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Irondequoit Bay</a:t>
            </a:r>
            <a:endParaRPr/>
          </a:p>
        </p:txBody>
      </p:sp>
      <p:sp>
        <p:nvSpPr>
          <p:cNvPr id="1439" name="Google Shape;1439;p3"/>
          <p:cNvSpPr txBox="1"/>
          <p:nvPr/>
        </p:nvSpPr>
        <p:spPr>
          <a:xfrm rot="1500000">
            <a:off x="6615114" y="3513679"/>
            <a:ext cx="73104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Rochester</a:t>
            </a:r>
            <a:endParaRPr/>
          </a:p>
        </p:txBody>
      </p:sp>
      <p:sp>
        <p:nvSpPr>
          <p:cNvPr id="1440" name="Google Shape;1440;p3"/>
          <p:cNvSpPr txBox="1"/>
          <p:nvPr/>
        </p:nvSpPr>
        <p:spPr>
          <a:xfrm rot="1500000">
            <a:off x="6422232" y="3480342"/>
            <a:ext cx="73104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Oak Orchard</a:t>
            </a:r>
            <a:endParaRPr/>
          </a:p>
        </p:txBody>
      </p:sp>
      <p:sp>
        <p:nvSpPr>
          <p:cNvPr id="1441" name="Google Shape;1441;p3"/>
          <p:cNvSpPr txBox="1"/>
          <p:nvPr/>
        </p:nvSpPr>
        <p:spPr>
          <a:xfrm rot="1500000">
            <a:off x="6310312" y="3497011"/>
            <a:ext cx="72985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Olcott</a:t>
            </a:r>
            <a:endParaRPr/>
          </a:p>
        </p:txBody>
      </p:sp>
      <p:sp>
        <p:nvSpPr>
          <p:cNvPr id="1442" name="Google Shape;1442;p3"/>
          <p:cNvSpPr txBox="1"/>
          <p:nvPr/>
        </p:nvSpPr>
        <p:spPr>
          <a:xfrm rot="1500000">
            <a:off x="6222207" y="3527371"/>
            <a:ext cx="73223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Wilson</a:t>
            </a:r>
            <a:endParaRPr/>
          </a:p>
        </p:txBody>
      </p:sp>
      <p:sp>
        <p:nvSpPr>
          <p:cNvPr id="1443" name="Google Shape;1443;p3"/>
          <p:cNvSpPr txBox="1"/>
          <p:nvPr/>
        </p:nvSpPr>
        <p:spPr>
          <a:xfrm rot="1500000">
            <a:off x="6110998" y="3491308"/>
            <a:ext cx="59006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       Little River</a:t>
            </a:r>
            <a:endParaRPr/>
          </a:p>
        </p:txBody>
      </p:sp>
      <p:sp>
        <p:nvSpPr>
          <p:cNvPr id="1444" name="Google Shape;1444;p3"/>
          <p:cNvSpPr txBox="1"/>
          <p:nvPr/>
        </p:nvSpPr>
        <p:spPr>
          <a:xfrm rot="1500000">
            <a:off x="6178360" y="3714203"/>
            <a:ext cx="1108472"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Black Rock Lock/Tonawanda</a:t>
            </a:r>
            <a:endParaRPr/>
          </a:p>
        </p:txBody>
      </p:sp>
      <p:sp>
        <p:nvSpPr>
          <p:cNvPr id="1445" name="Google Shape;1445;p3"/>
          <p:cNvSpPr txBox="1"/>
          <p:nvPr/>
        </p:nvSpPr>
        <p:spPr>
          <a:xfrm rot="1500000">
            <a:off x="6194072" y="3691851"/>
            <a:ext cx="73223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  Buffalo</a:t>
            </a:r>
            <a:endParaRPr/>
          </a:p>
        </p:txBody>
      </p:sp>
      <p:cxnSp>
        <p:nvCxnSpPr>
          <p:cNvPr id="1446" name="Google Shape;1446;p3"/>
          <p:cNvCxnSpPr/>
          <p:nvPr/>
        </p:nvCxnSpPr>
        <p:spPr>
          <a:xfrm>
            <a:off x="6336506" y="3418285"/>
            <a:ext cx="0" cy="0"/>
          </a:xfrm>
          <a:prstGeom prst="straightConnector1">
            <a:avLst/>
          </a:prstGeom>
          <a:noFill/>
          <a:ln cap="flat" cmpd="sng" w="9525">
            <a:solidFill>
              <a:schemeClr val="dk1"/>
            </a:solidFill>
            <a:prstDash val="solid"/>
            <a:round/>
            <a:headEnd len="med" w="med" type="none"/>
            <a:tailEnd len="med" w="med" type="triangle"/>
          </a:ln>
        </p:spPr>
      </p:cxnSp>
      <p:sp>
        <p:nvSpPr>
          <p:cNvPr id="1447" name="Google Shape;1447;p3"/>
          <p:cNvSpPr txBox="1"/>
          <p:nvPr/>
        </p:nvSpPr>
        <p:spPr>
          <a:xfrm rot="1500000">
            <a:off x="6161157" y="3797974"/>
            <a:ext cx="72985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 Sturgeon Point</a:t>
            </a:r>
            <a:endParaRPr/>
          </a:p>
        </p:txBody>
      </p:sp>
      <p:sp>
        <p:nvSpPr>
          <p:cNvPr id="1448" name="Google Shape;1448;p3"/>
          <p:cNvSpPr txBox="1"/>
          <p:nvPr/>
        </p:nvSpPr>
        <p:spPr>
          <a:xfrm rot="1500000">
            <a:off x="6090047" y="3881583"/>
            <a:ext cx="72866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Cattaraugus</a:t>
            </a:r>
            <a:endParaRPr/>
          </a:p>
        </p:txBody>
      </p:sp>
      <p:sp>
        <p:nvSpPr>
          <p:cNvPr id="1449" name="Google Shape;1449;p3"/>
          <p:cNvSpPr txBox="1"/>
          <p:nvPr/>
        </p:nvSpPr>
        <p:spPr>
          <a:xfrm rot="1500000">
            <a:off x="6026944" y="3995286"/>
            <a:ext cx="72985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Dunkirk</a:t>
            </a:r>
            <a:endParaRPr/>
          </a:p>
        </p:txBody>
      </p:sp>
      <p:sp>
        <p:nvSpPr>
          <p:cNvPr id="1450" name="Google Shape;1450;p3"/>
          <p:cNvSpPr txBox="1"/>
          <p:nvPr/>
        </p:nvSpPr>
        <p:spPr>
          <a:xfrm rot="1500000">
            <a:off x="5945982" y="4057200"/>
            <a:ext cx="73223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Barcelona</a:t>
            </a:r>
            <a:endParaRPr/>
          </a:p>
        </p:txBody>
      </p:sp>
      <p:sp>
        <p:nvSpPr>
          <p:cNvPr id="1451" name="Google Shape;1451;p3"/>
          <p:cNvSpPr txBox="1"/>
          <p:nvPr/>
        </p:nvSpPr>
        <p:spPr>
          <a:xfrm rot="1500000">
            <a:off x="5800722" y="4143521"/>
            <a:ext cx="72866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Erie</a:t>
            </a:r>
            <a:endParaRPr/>
          </a:p>
        </p:txBody>
      </p:sp>
      <p:sp>
        <p:nvSpPr>
          <p:cNvPr id="1452" name="Google Shape;1452;p3"/>
          <p:cNvSpPr txBox="1"/>
          <p:nvPr/>
        </p:nvSpPr>
        <p:spPr>
          <a:xfrm rot="1500000">
            <a:off x="5503057" y="4300689"/>
            <a:ext cx="72866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Ashtabula</a:t>
            </a:r>
            <a:endParaRPr/>
          </a:p>
        </p:txBody>
      </p:sp>
      <p:sp>
        <p:nvSpPr>
          <p:cNvPr id="1453" name="Google Shape;1453;p3"/>
          <p:cNvSpPr txBox="1"/>
          <p:nvPr/>
        </p:nvSpPr>
        <p:spPr>
          <a:xfrm rot="1500000">
            <a:off x="5616170" y="4233417"/>
            <a:ext cx="72985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Conneaut</a:t>
            </a:r>
            <a:endParaRPr/>
          </a:p>
        </p:txBody>
      </p:sp>
      <p:sp>
        <p:nvSpPr>
          <p:cNvPr id="1454" name="Google Shape;1454;p3"/>
          <p:cNvSpPr txBox="1"/>
          <p:nvPr/>
        </p:nvSpPr>
        <p:spPr>
          <a:xfrm rot="1500000">
            <a:off x="5420908" y="4282228"/>
            <a:ext cx="35242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Fairport</a:t>
            </a:r>
            <a:endParaRPr/>
          </a:p>
        </p:txBody>
      </p:sp>
      <p:sp>
        <p:nvSpPr>
          <p:cNvPr id="1455" name="Google Shape;1455;p3"/>
          <p:cNvSpPr txBox="1"/>
          <p:nvPr/>
        </p:nvSpPr>
        <p:spPr>
          <a:xfrm rot="1500000">
            <a:off x="5324475" y="4418554"/>
            <a:ext cx="72866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Cleveland</a:t>
            </a:r>
            <a:endParaRPr/>
          </a:p>
        </p:txBody>
      </p:sp>
      <p:sp>
        <p:nvSpPr>
          <p:cNvPr id="1456" name="Google Shape;1456;p3"/>
          <p:cNvSpPr txBox="1"/>
          <p:nvPr/>
        </p:nvSpPr>
        <p:spPr>
          <a:xfrm rot="1500000">
            <a:off x="5260183" y="4405458"/>
            <a:ext cx="40243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Rocky River</a:t>
            </a:r>
            <a:endParaRPr/>
          </a:p>
        </p:txBody>
      </p:sp>
      <p:sp>
        <p:nvSpPr>
          <p:cNvPr id="1457" name="Google Shape;1457;p3"/>
          <p:cNvSpPr txBox="1"/>
          <p:nvPr/>
        </p:nvSpPr>
        <p:spPr>
          <a:xfrm rot="1500000">
            <a:off x="5105400" y="4517377"/>
            <a:ext cx="72985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Lorain</a:t>
            </a:r>
            <a:endParaRPr/>
          </a:p>
        </p:txBody>
      </p:sp>
      <p:sp>
        <p:nvSpPr>
          <p:cNvPr id="1458" name="Google Shape;1458;p3"/>
          <p:cNvSpPr txBox="1"/>
          <p:nvPr/>
        </p:nvSpPr>
        <p:spPr>
          <a:xfrm rot="1500000">
            <a:off x="5001817" y="4462011"/>
            <a:ext cx="31551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Vermilion</a:t>
            </a:r>
            <a:endParaRPr/>
          </a:p>
        </p:txBody>
      </p:sp>
      <p:sp>
        <p:nvSpPr>
          <p:cNvPr id="1459" name="Google Shape;1459;p3"/>
          <p:cNvSpPr txBox="1"/>
          <p:nvPr/>
        </p:nvSpPr>
        <p:spPr>
          <a:xfrm rot="1500000">
            <a:off x="4898231" y="4581670"/>
            <a:ext cx="72985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Huron</a:t>
            </a:r>
            <a:endParaRPr/>
          </a:p>
        </p:txBody>
      </p:sp>
      <p:sp>
        <p:nvSpPr>
          <p:cNvPr id="1460" name="Google Shape;1460;p3"/>
          <p:cNvSpPr txBox="1"/>
          <p:nvPr/>
        </p:nvSpPr>
        <p:spPr>
          <a:xfrm rot="1500000">
            <a:off x="4772025" y="4615008"/>
            <a:ext cx="72866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Sandusky</a:t>
            </a:r>
            <a:endParaRPr/>
          </a:p>
        </p:txBody>
      </p:sp>
      <p:sp>
        <p:nvSpPr>
          <p:cNvPr id="1461" name="Google Shape;1461;p3"/>
          <p:cNvSpPr txBox="1"/>
          <p:nvPr/>
        </p:nvSpPr>
        <p:spPr>
          <a:xfrm rot="-1500000">
            <a:off x="4518197" y="4426538"/>
            <a:ext cx="422672"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West Harbor</a:t>
            </a:r>
            <a:endParaRPr/>
          </a:p>
        </p:txBody>
      </p:sp>
      <p:sp>
        <p:nvSpPr>
          <p:cNvPr id="1462" name="Google Shape;1462;p3"/>
          <p:cNvSpPr txBox="1"/>
          <p:nvPr/>
        </p:nvSpPr>
        <p:spPr>
          <a:xfrm rot="-1500000">
            <a:off x="4425555" y="4429270"/>
            <a:ext cx="38219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Port Clinton</a:t>
            </a:r>
            <a:endParaRPr/>
          </a:p>
        </p:txBody>
      </p:sp>
      <p:sp>
        <p:nvSpPr>
          <p:cNvPr id="1463" name="Google Shape;1463;p3"/>
          <p:cNvSpPr txBox="1"/>
          <p:nvPr/>
        </p:nvSpPr>
        <p:spPr>
          <a:xfrm rot="-1500000">
            <a:off x="4298156" y="4423317"/>
            <a:ext cx="453629"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Toussaint River</a:t>
            </a:r>
            <a:endParaRPr/>
          </a:p>
        </p:txBody>
      </p:sp>
      <p:sp>
        <p:nvSpPr>
          <p:cNvPr id="1464" name="Google Shape;1464;p3"/>
          <p:cNvSpPr txBox="1"/>
          <p:nvPr/>
        </p:nvSpPr>
        <p:spPr>
          <a:xfrm rot="-1500000">
            <a:off x="4288631" y="4382836"/>
            <a:ext cx="42862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Cooley Canal</a:t>
            </a:r>
            <a:endParaRPr/>
          </a:p>
        </p:txBody>
      </p:sp>
      <p:sp>
        <p:nvSpPr>
          <p:cNvPr id="1465" name="Google Shape;1465;p3"/>
          <p:cNvSpPr txBox="1"/>
          <p:nvPr/>
        </p:nvSpPr>
        <p:spPr>
          <a:xfrm rot="-1500000">
            <a:off x="4312444" y="4320328"/>
            <a:ext cx="28575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Toledo</a:t>
            </a:r>
            <a:endParaRPr/>
          </a:p>
        </p:txBody>
      </p:sp>
      <p:sp>
        <p:nvSpPr>
          <p:cNvPr id="1466" name="Google Shape;1466;p3"/>
          <p:cNvSpPr txBox="1"/>
          <p:nvPr/>
        </p:nvSpPr>
        <p:spPr>
          <a:xfrm rot="-1500000">
            <a:off x="5144663" y="4122297"/>
            <a:ext cx="32504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Put-In-Bay</a:t>
            </a:r>
            <a:endParaRPr/>
          </a:p>
        </p:txBody>
      </p:sp>
      <p:sp>
        <p:nvSpPr>
          <p:cNvPr id="1467" name="Google Shape;1467;p3"/>
          <p:cNvSpPr txBox="1"/>
          <p:nvPr/>
        </p:nvSpPr>
        <p:spPr>
          <a:xfrm>
            <a:off x="4164806" y="4212432"/>
            <a:ext cx="42029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Bolles Harbor</a:t>
            </a:r>
            <a:endParaRPr/>
          </a:p>
        </p:txBody>
      </p:sp>
      <p:sp>
        <p:nvSpPr>
          <p:cNvPr id="1468" name="Google Shape;1468;p3"/>
          <p:cNvSpPr txBox="1"/>
          <p:nvPr/>
        </p:nvSpPr>
        <p:spPr>
          <a:xfrm>
            <a:off x="4298157" y="4140995"/>
            <a:ext cx="30361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Monroe</a:t>
            </a:r>
            <a:endParaRPr/>
          </a:p>
        </p:txBody>
      </p:sp>
      <p:sp>
        <p:nvSpPr>
          <p:cNvPr id="1469" name="Google Shape;1469;p3"/>
          <p:cNvSpPr txBox="1"/>
          <p:nvPr/>
        </p:nvSpPr>
        <p:spPr>
          <a:xfrm>
            <a:off x="4316016" y="4010026"/>
            <a:ext cx="357188"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Rouge River</a:t>
            </a:r>
            <a:endParaRPr/>
          </a:p>
        </p:txBody>
      </p:sp>
      <p:sp>
        <p:nvSpPr>
          <p:cNvPr id="1470" name="Google Shape;1470;p3"/>
          <p:cNvSpPr txBox="1"/>
          <p:nvPr/>
        </p:nvSpPr>
        <p:spPr>
          <a:xfrm>
            <a:off x="4312444" y="4068367"/>
            <a:ext cx="36790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Detroit River</a:t>
            </a:r>
            <a:endParaRPr/>
          </a:p>
        </p:txBody>
      </p:sp>
      <p:sp>
        <p:nvSpPr>
          <p:cNvPr id="1471" name="Google Shape;1471;p3"/>
          <p:cNvSpPr txBox="1"/>
          <p:nvPr/>
        </p:nvSpPr>
        <p:spPr>
          <a:xfrm>
            <a:off x="4400551" y="3774282"/>
            <a:ext cx="40838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Clinton River</a:t>
            </a:r>
            <a:endParaRPr/>
          </a:p>
        </p:txBody>
      </p:sp>
      <p:sp>
        <p:nvSpPr>
          <p:cNvPr id="1472" name="Google Shape;1472;p3"/>
          <p:cNvSpPr txBox="1"/>
          <p:nvPr/>
        </p:nvSpPr>
        <p:spPr>
          <a:xfrm>
            <a:off x="4838700" y="3744517"/>
            <a:ext cx="38100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Belle River</a:t>
            </a:r>
            <a:endParaRPr/>
          </a:p>
        </p:txBody>
      </p:sp>
      <p:sp>
        <p:nvSpPr>
          <p:cNvPr id="1473" name="Google Shape;1473;p3"/>
          <p:cNvSpPr txBox="1"/>
          <p:nvPr/>
        </p:nvSpPr>
        <p:spPr>
          <a:xfrm>
            <a:off x="4558904" y="3650457"/>
            <a:ext cx="360759"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Pine River</a:t>
            </a:r>
            <a:endParaRPr/>
          </a:p>
        </p:txBody>
      </p:sp>
      <p:sp>
        <p:nvSpPr>
          <p:cNvPr id="1474" name="Google Shape;1474;p3"/>
          <p:cNvSpPr txBox="1"/>
          <p:nvPr/>
        </p:nvSpPr>
        <p:spPr>
          <a:xfrm>
            <a:off x="4444605" y="3862389"/>
            <a:ext cx="373856"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Lake St. Clair</a:t>
            </a:r>
            <a:endParaRPr/>
          </a:p>
        </p:txBody>
      </p:sp>
      <p:sp>
        <p:nvSpPr>
          <p:cNvPr id="1475" name="Google Shape;1475;p3"/>
          <p:cNvSpPr txBox="1"/>
          <p:nvPr/>
        </p:nvSpPr>
        <p:spPr>
          <a:xfrm>
            <a:off x="4898232" y="3655220"/>
            <a:ext cx="44529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St. Clair River</a:t>
            </a:r>
            <a:endParaRPr/>
          </a:p>
        </p:txBody>
      </p:sp>
      <p:sp>
        <p:nvSpPr>
          <p:cNvPr id="1476" name="Google Shape;1476;p3"/>
          <p:cNvSpPr txBox="1"/>
          <p:nvPr/>
        </p:nvSpPr>
        <p:spPr>
          <a:xfrm>
            <a:off x="4550569" y="3559970"/>
            <a:ext cx="40005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Black River</a:t>
            </a:r>
            <a:endParaRPr/>
          </a:p>
        </p:txBody>
      </p:sp>
      <p:sp>
        <p:nvSpPr>
          <p:cNvPr id="1477" name="Google Shape;1477;p3"/>
          <p:cNvSpPr txBox="1"/>
          <p:nvPr/>
        </p:nvSpPr>
        <p:spPr>
          <a:xfrm>
            <a:off x="4812507" y="3417095"/>
            <a:ext cx="34171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Lexington</a:t>
            </a:r>
            <a:endParaRPr/>
          </a:p>
        </p:txBody>
      </p:sp>
      <p:sp>
        <p:nvSpPr>
          <p:cNvPr id="1478" name="Google Shape;1478;p3"/>
          <p:cNvSpPr txBox="1"/>
          <p:nvPr/>
        </p:nvSpPr>
        <p:spPr>
          <a:xfrm rot="3300000">
            <a:off x="4528595" y="3251016"/>
            <a:ext cx="36195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Caseville</a:t>
            </a:r>
            <a:endParaRPr/>
          </a:p>
        </p:txBody>
      </p:sp>
      <p:sp>
        <p:nvSpPr>
          <p:cNvPr id="1479" name="Google Shape;1479;p3"/>
          <p:cNvSpPr txBox="1"/>
          <p:nvPr/>
        </p:nvSpPr>
        <p:spPr>
          <a:xfrm>
            <a:off x="4657726" y="3036095"/>
            <a:ext cx="38933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Port Austin</a:t>
            </a:r>
            <a:endParaRPr/>
          </a:p>
        </p:txBody>
      </p:sp>
      <p:sp>
        <p:nvSpPr>
          <p:cNvPr id="1480" name="Google Shape;1480;p3"/>
          <p:cNvSpPr txBox="1"/>
          <p:nvPr/>
        </p:nvSpPr>
        <p:spPr>
          <a:xfrm rot="3300000">
            <a:off x="4495490" y="3274382"/>
            <a:ext cx="301228"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Bay Port</a:t>
            </a:r>
            <a:endParaRPr/>
          </a:p>
        </p:txBody>
      </p:sp>
      <p:sp>
        <p:nvSpPr>
          <p:cNvPr id="1481" name="Google Shape;1481;p3"/>
          <p:cNvSpPr txBox="1"/>
          <p:nvPr/>
        </p:nvSpPr>
        <p:spPr>
          <a:xfrm>
            <a:off x="4786313" y="3169445"/>
            <a:ext cx="40005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Harbor Beach</a:t>
            </a:r>
            <a:endParaRPr/>
          </a:p>
        </p:txBody>
      </p:sp>
      <p:sp>
        <p:nvSpPr>
          <p:cNvPr id="1482" name="Google Shape;1482;p3"/>
          <p:cNvSpPr txBox="1"/>
          <p:nvPr/>
        </p:nvSpPr>
        <p:spPr>
          <a:xfrm>
            <a:off x="4807744" y="3283745"/>
            <a:ext cx="37147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Port Sanilac</a:t>
            </a:r>
            <a:endParaRPr/>
          </a:p>
        </p:txBody>
      </p:sp>
      <p:sp>
        <p:nvSpPr>
          <p:cNvPr id="1483" name="Google Shape;1483;p3"/>
          <p:cNvSpPr txBox="1"/>
          <p:nvPr/>
        </p:nvSpPr>
        <p:spPr>
          <a:xfrm rot="3300000">
            <a:off x="4435078" y="3347587"/>
            <a:ext cx="358379"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Sebewaing</a:t>
            </a:r>
            <a:endParaRPr/>
          </a:p>
        </p:txBody>
      </p:sp>
      <p:sp>
        <p:nvSpPr>
          <p:cNvPr id="1484" name="Google Shape;1484;p3"/>
          <p:cNvSpPr txBox="1"/>
          <p:nvPr/>
        </p:nvSpPr>
        <p:spPr>
          <a:xfrm>
            <a:off x="4058841" y="3278982"/>
            <a:ext cx="28575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Saginaw</a:t>
            </a:r>
            <a:endParaRPr/>
          </a:p>
        </p:txBody>
      </p:sp>
      <p:sp>
        <p:nvSpPr>
          <p:cNvPr id="1485" name="Google Shape;1485;p3"/>
          <p:cNvSpPr txBox="1"/>
          <p:nvPr/>
        </p:nvSpPr>
        <p:spPr>
          <a:xfrm>
            <a:off x="4025504" y="3039667"/>
            <a:ext cx="42862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Point Lookout</a:t>
            </a:r>
            <a:endParaRPr/>
          </a:p>
        </p:txBody>
      </p:sp>
      <p:sp>
        <p:nvSpPr>
          <p:cNvPr id="1486" name="Google Shape;1486;p3"/>
          <p:cNvSpPr txBox="1"/>
          <p:nvPr/>
        </p:nvSpPr>
        <p:spPr>
          <a:xfrm>
            <a:off x="4148139" y="2957514"/>
            <a:ext cx="33218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Tawas Bay</a:t>
            </a:r>
            <a:endParaRPr/>
          </a:p>
        </p:txBody>
      </p:sp>
      <p:sp>
        <p:nvSpPr>
          <p:cNvPr id="1487" name="Google Shape;1487;p3"/>
          <p:cNvSpPr txBox="1"/>
          <p:nvPr/>
        </p:nvSpPr>
        <p:spPr>
          <a:xfrm>
            <a:off x="4101705" y="2871788"/>
            <a:ext cx="453628"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Au Sable Harbor</a:t>
            </a:r>
            <a:endParaRPr/>
          </a:p>
        </p:txBody>
      </p:sp>
      <p:sp>
        <p:nvSpPr>
          <p:cNvPr id="1488" name="Google Shape;1488;p3"/>
          <p:cNvSpPr txBox="1"/>
          <p:nvPr/>
        </p:nvSpPr>
        <p:spPr>
          <a:xfrm>
            <a:off x="4217194" y="2743201"/>
            <a:ext cx="35242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Harrisville</a:t>
            </a:r>
            <a:endParaRPr/>
          </a:p>
        </p:txBody>
      </p:sp>
      <p:sp>
        <p:nvSpPr>
          <p:cNvPr id="1489" name="Google Shape;1489;p3"/>
          <p:cNvSpPr txBox="1"/>
          <p:nvPr/>
        </p:nvSpPr>
        <p:spPr>
          <a:xfrm>
            <a:off x="4237436" y="2553892"/>
            <a:ext cx="31075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Alpena</a:t>
            </a:r>
            <a:endParaRPr/>
          </a:p>
        </p:txBody>
      </p:sp>
      <p:sp>
        <p:nvSpPr>
          <p:cNvPr id="1490" name="Google Shape;1490;p3"/>
          <p:cNvSpPr txBox="1"/>
          <p:nvPr/>
        </p:nvSpPr>
        <p:spPr>
          <a:xfrm>
            <a:off x="4193381" y="2315767"/>
            <a:ext cx="433388"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Hammond Bay</a:t>
            </a:r>
            <a:endParaRPr/>
          </a:p>
        </p:txBody>
      </p:sp>
      <p:sp>
        <p:nvSpPr>
          <p:cNvPr id="1491" name="Google Shape;1491;p3"/>
          <p:cNvSpPr txBox="1"/>
          <p:nvPr/>
        </p:nvSpPr>
        <p:spPr>
          <a:xfrm>
            <a:off x="4118373" y="2246711"/>
            <a:ext cx="38695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Cheboygan</a:t>
            </a:r>
            <a:endParaRPr/>
          </a:p>
        </p:txBody>
      </p:sp>
      <p:sp>
        <p:nvSpPr>
          <p:cNvPr id="1492" name="Google Shape;1492;p3"/>
          <p:cNvSpPr txBox="1"/>
          <p:nvPr/>
        </p:nvSpPr>
        <p:spPr>
          <a:xfrm>
            <a:off x="3976688" y="2364582"/>
            <a:ext cx="74414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Inland Route</a:t>
            </a:r>
            <a:endParaRPr/>
          </a:p>
        </p:txBody>
      </p:sp>
      <p:sp>
        <p:nvSpPr>
          <p:cNvPr id="1493" name="Google Shape;1493;p3"/>
          <p:cNvSpPr txBox="1"/>
          <p:nvPr/>
        </p:nvSpPr>
        <p:spPr>
          <a:xfrm>
            <a:off x="4050506" y="2205039"/>
            <a:ext cx="42386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Mackinac City</a:t>
            </a:r>
            <a:endParaRPr/>
          </a:p>
        </p:txBody>
      </p:sp>
      <p:sp>
        <p:nvSpPr>
          <p:cNvPr id="1494" name="Google Shape;1494;p3"/>
          <p:cNvSpPr txBox="1"/>
          <p:nvPr/>
        </p:nvSpPr>
        <p:spPr>
          <a:xfrm>
            <a:off x="4090988" y="2150270"/>
            <a:ext cx="47744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Mackinac Island</a:t>
            </a:r>
            <a:endParaRPr/>
          </a:p>
        </p:txBody>
      </p:sp>
      <p:sp>
        <p:nvSpPr>
          <p:cNvPr id="1495" name="Google Shape;1495;p3"/>
          <p:cNvSpPr txBox="1"/>
          <p:nvPr/>
        </p:nvSpPr>
        <p:spPr>
          <a:xfrm>
            <a:off x="3488532" y="2219325"/>
            <a:ext cx="340519"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St. James</a:t>
            </a:r>
            <a:endParaRPr/>
          </a:p>
        </p:txBody>
      </p:sp>
      <p:sp>
        <p:nvSpPr>
          <p:cNvPr id="1496" name="Google Shape;1496;p3"/>
          <p:cNvSpPr txBox="1"/>
          <p:nvPr/>
        </p:nvSpPr>
        <p:spPr>
          <a:xfrm>
            <a:off x="3917156" y="2412207"/>
            <a:ext cx="38695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Petoskey</a:t>
            </a:r>
            <a:endParaRPr/>
          </a:p>
        </p:txBody>
      </p:sp>
      <p:sp>
        <p:nvSpPr>
          <p:cNvPr id="1497" name="Google Shape;1497;p3"/>
          <p:cNvSpPr txBox="1"/>
          <p:nvPr/>
        </p:nvSpPr>
        <p:spPr>
          <a:xfrm>
            <a:off x="3850481" y="2481264"/>
            <a:ext cx="34290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Charlevoix</a:t>
            </a:r>
            <a:endParaRPr/>
          </a:p>
        </p:txBody>
      </p:sp>
      <p:sp>
        <p:nvSpPr>
          <p:cNvPr id="1498" name="Google Shape;1498;p3"/>
          <p:cNvSpPr/>
          <p:nvPr/>
        </p:nvSpPr>
        <p:spPr>
          <a:xfrm>
            <a:off x="3836194" y="2216944"/>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99" name="Google Shape;1499;p3"/>
          <p:cNvSpPr/>
          <p:nvPr/>
        </p:nvSpPr>
        <p:spPr>
          <a:xfrm>
            <a:off x="4010025" y="2171701"/>
            <a:ext cx="82154" cy="79772"/>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00" name="Google Shape;1500;p3"/>
          <p:cNvSpPr txBox="1"/>
          <p:nvPr/>
        </p:nvSpPr>
        <p:spPr>
          <a:xfrm>
            <a:off x="3714751" y="1943101"/>
            <a:ext cx="478631" cy="157798"/>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Channels in Straits of Mackinac</a:t>
            </a:r>
            <a:endParaRPr/>
          </a:p>
        </p:txBody>
      </p:sp>
      <p:sp>
        <p:nvSpPr>
          <p:cNvPr id="1501" name="Google Shape;1501;p3"/>
          <p:cNvSpPr txBox="1"/>
          <p:nvPr/>
        </p:nvSpPr>
        <p:spPr>
          <a:xfrm>
            <a:off x="3642123" y="2127648"/>
            <a:ext cx="415528"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Grays Reef</a:t>
            </a:r>
            <a:endParaRPr/>
          </a:p>
        </p:txBody>
      </p:sp>
      <p:cxnSp>
        <p:nvCxnSpPr>
          <p:cNvPr id="1502" name="Google Shape;1502;p3"/>
          <p:cNvCxnSpPr/>
          <p:nvPr/>
        </p:nvCxnSpPr>
        <p:spPr>
          <a:xfrm>
            <a:off x="3943351" y="2093789"/>
            <a:ext cx="75010" cy="80292"/>
          </a:xfrm>
          <a:prstGeom prst="straightConnector1">
            <a:avLst/>
          </a:prstGeom>
          <a:noFill/>
          <a:ln cap="flat" cmpd="sng" w="9525">
            <a:solidFill>
              <a:schemeClr val="dk1"/>
            </a:solidFill>
            <a:prstDash val="solid"/>
            <a:round/>
            <a:headEnd len="med" w="med" type="none"/>
            <a:tailEnd len="sm" w="sm" type="triangle"/>
          </a:ln>
        </p:spPr>
      </p:cxnSp>
      <p:sp>
        <p:nvSpPr>
          <p:cNvPr id="1503" name="Google Shape;1503;p3"/>
          <p:cNvSpPr txBox="1"/>
          <p:nvPr/>
        </p:nvSpPr>
        <p:spPr>
          <a:xfrm>
            <a:off x="3543301" y="2576514"/>
            <a:ext cx="27384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Leland </a:t>
            </a:r>
            <a:endParaRPr/>
          </a:p>
        </p:txBody>
      </p:sp>
      <p:sp>
        <p:nvSpPr>
          <p:cNvPr id="1504" name="Google Shape;1504;p3"/>
          <p:cNvSpPr txBox="1"/>
          <p:nvPr/>
        </p:nvSpPr>
        <p:spPr>
          <a:xfrm>
            <a:off x="3762375" y="2700339"/>
            <a:ext cx="40005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Greilickville</a:t>
            </a:r>
            <a:endParaRPr/>
          </a:p>
        </p:txBody>
      </p:sp>
      <p:sp>
        <p:nvSpPr>
          <p:cNvPr id="1505" name="Google Shape;1505;p3"/>
          <p:cNvSpPr txBox="1"/>
          <p:nvPr/>
        </p:nvSpPr>
        <p:spPr>
          <a:xfrm>
            <a:off x="3501628" y="2751536"/>
            <a:ext cx="336947"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Frankfort</a:t>
            </a:r>
            <a:endParaRPr/>
          </a:p>
        </p:txBody>
      </p:sp>
      <p:sp>
        <p:nvSpPr>
          <p:cNvPr id="1506" name="Google Shape;1506;p3"/>
          <p:cNvSpPr txBox="1"/>
          <p:nvPr/>
        </p:nvSpPr>
        <p:spPr>
          <a:xfrm>
            <a:off x="3465911" y="2818211"/>
            <a:ext cx="29646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Arcadia</a:t>
            </a:r>
            <a:endParaRPr/>
          </a:p>
        </p:txBody>
      </p:sp>
      <p:sp>
        <p:nvSpPr>
          <p:cNvPr id="1507" name="Google Shape;1507;p3"/>
          <p:cNvSpPr txBox="1"/>
          <p:nvPr/>
        </p:nvSpPr>
        <p:spPr>
          <a:xfrm>
            <a:off x="3462337" y="2924176"/>
            <a:ext cx="414338"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Portage Lake</a:t>
            </a:r>
            <a:endParaRPr/>
          </a:p>
        </p:txBody>
      </p:sp>
      <p:sp>
        <p:nvSpPr>
          <p:cNvPr id="1508" name="Google Shape;1508;p3"/>
          <p:cNvSpPr txBox="1"/>
          <p:nvPr/>
        </p:nvSpPr>
        <p:spPr>
          <a:xfrm>
            <a:off x="3417095" y="3048001"/>
            <a:ext cx="35004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Manistee</a:t>
            </a:r>
            <a:endParaRPr/>
          </a:p>
        </p:txBody>
      </p:sp>
      <p:sp>
        <p:nvSpPr>
          <p:cNvPr id="1509" name="Google Shape;1509;p3"/>
          <p:cNvSpPr txBox="1"/>
          <p:nvPr/>
        </p:nvSpPr>
        <p:spPr>
          <a:xfrm>
            <a:off x="3421856" y="3142061"/>
            <a:ext cx="37147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Ludington</a:t>
            </a:r>
            <a:endParaRPr/>
          </a:p>
        </p:txBody>
      </p:sp>
      <p:sp>
        <p:nvSpPr>
          <p:cNvPr id="1510" name="Google Shape;1510;p3"/>
          <p:cNvSpPr txBox="1"/>
          <p:nvPr/>
        </p:nvSpPr>
        <p:spPr>
          <a:xfrm>
            <a:off x="3395663" y="3228976"/>
            <a:ext cx="31432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Pentwater</a:t>
            </a:r>
            <a:endParaRPr/>
          </a:p>
        </p:txBody>
      </p:sp>
      <p:sp>
        <p:nvSpPr>
          <p:cNvPr id="1511" name="Google Shape;1511;p3"/>
          <p:cNvSpPr txBox="1"/>
          <p:nvPr/>
        </p:nvSpPr>
        <p:spPr>
          <a:xfrm>
            <a:off x="3395663" y="3319464"/>
            <a:ext cx="34290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White Lake</a:t>
            </a:r>
            <a:endParaRPr/>
          </a:p>
        </p:txBody>
      </p:sp>
      <p:sp>
        <p:nvSpPr>
          <p:cNvPr id="1512" name="Google Shape;1512;p3"/>
          <p:cNvSpPr txBox="1"/>
          <p:nvPr/>
        </p:nvSpPr>
        <p:spPr>
          <a:xfrm>
            <a:off x="3436145" y="3440907"/>
            <a:ext cx="34528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Muskegon</a:t>
            </a:r>
            <a:endParaRPr/>
          </a:p>
        </p:txBody>
      </p:sp>
      <p:sp>
        <p:nvSpPr>
          <p:cNvPr id="1513" name="Google Shape;1513;p3"/>
          <p:cNvSpPr txBox="1"/>
          <p:nvPr/>
        </p:nvSpPr>
        <p:spPr>
          <a:xfrm>
            <a:off x="3490914" y="3806430"/>
            <a:ext cx="32623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Saugatuck</a:t>
            </a:r>
            <a:endParaRPr/>
          </a:p>
        </p:txBody>
      </p:sp>
      <p:sp>
        <p:nvSpPr>
          <p:cNvPr id="1514" name="Google Shape;1514;p3"/>
          <p:cNvSpPr txBox="1"/>
          <p:nvPr/>
        </p:nvSpPr>
        <p:spPr>
          <a:xfrm>
            <a:off x="3539730" y="3538539"/>
            <a:ext cx="34885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Grand River</a:t>
            </a:r>
            <a:endParaRPr/>
          </a:p>
        </p:txBody>
      </p:sp>
      <p:sp>
        <p:nvSpPr>
          <p:cNvPr id="1515" name="Google Shape;1515;p3"/>
          <p:cNvSpPr txBox="1"/>
          <p:nvPr/>
        </p:nvSpPr>
        <p:spPr>
          <a:xfrm>
            <a:off x="3508773" y="3721895"/>
            <a:ext cx="27265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Holland</a:t>
            </a:r>
            <a:endParaRPr/>
          </a:p>
        </p:txBody>
      </p:sp>
      <p:sp>
        <p:nvSpPr>
          <p:cNvPr id="1516" name="Google Shape;1516;p3"/>
          <p:cNvSpPr txBox="1"/>
          <p:nvPr/>
        </p:nvSpPr>
        <p:spPr>
          <a:xfrm>
            <a:off x="3492103" y="3611167"/>
            <a:ext cx="375047"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Grand Haven</a:t>
            </a:r>
            <a:endParaRPr/>
          </a:p>
        </p:txBody>
      </p:sp>
      <p:sp>
        <p:nvSpPr>
          <p:cNvPr id="1517" name="Google Shape;1517;p3"/>
          <p:cNvSpPr txBox="1"/>
          <p:nvPr/>
        </p:nvSpPr>
        <p:spPr>
          <a:xfrm>
            <a:off x="3479006" y="3927873"/>
            <a:ext cx="74414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South Haven</a:t>
            </a:r>
            <a:endParaRPr/>
          </a:p>
        </p:txBody>
      </p:sp>
      <p:sp>
        <p:nvSpPr>
          <p:cNvPr id="1518" name="Google Shape;1518;p3"/>
          <p:cNvSpPr txBox="1"/>
          <p:nvPr/>
        </p:nvSpPr>
        <p:spPr>
          <a:xfrm>
            <a:off x="3431381" y="4051698"/>
            <a:ext cx="36195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St. Joseph</a:t>
            </a:r>
            <a:endParaRPr/>
          </a:p>
        </p:txBody>
      </p:sp>
      <p:sp>
        <p:nvSpPr>
          <p:cNvPr id="1519" name="Google Shape;1519;p3"/>
          <p:cNvSpPr txBox="1"/>
          <p:nvPr/>
        </p:nvSpPr>
        <p:spPr>
          <a:xfrm>
            <a:off x="3392091" y="4130280"/>
            <a:ext cx="746522"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St. Joseph River</a:t>
            </a:r>
            <a:endParaRPr/>
          </a:p>
        </p:txBody>
      </p:sp>
      <p:sp>
        <p:nvSpPr>
          <p:cNvPr id="1520" name="Google Shape;1520;p3"/>
          <p:cNvSpPr txBox="1"/>
          <p:nvPr/>
        </p:nvSpPr>
        <p:spPr>
          <a:xfrm>
            <a:off x="3314700" y="4198145"/>
            <a:ext cx="40124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New Buffalo</a:t>
            </a:r>
            <a:endParaRPr/>
          </a:p>
        </p:txBody>
      </p:sp>
      <p:sp>
        <p:nvSpPr>
          <p:cNvPr id="1521" name="Google Shape;1521;p3"/>
          <p:cNvSpPr txBox="1"/>
          <p:nvPr/>
        </p:nvSpPr>
        <p:spPr>
          <a:xfrm>
            <a:off x="3143251" y="4264820"/>
            <a:ext cx="594122"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Michigan City</a:t>
            </a:r>
            <a:endParaRPr/>
          </a:p>
        </p:txBody>
      </p:sp>
      <p:sp>
        <p:nvSpPr>
          <p:cNvPr id="1522" name="Google Shape;1522;p3"/>
          <p:cNvSpPr txBox="1"/>
          <p:nvPr/>
        </p:nvSpPr>
        <p:spPr>
          <a:xfrm rot="1500000">
            <a:off x="3074275" y="4410220"/>
            <a:ext cx="746522"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Burns Small Boat Harbor</a:t>
            </a:r>
            <a:endParaRPr/>
          </a:p>
        </p:txBody>
      </p:sp>
      <p:sp>
        <p:nvSpPr>
          <p:cNvPr id="1523" name="Google Shape;1523;p3"/>
          <p:cNvSpPr txBox="1"/>
          <p:nvPr/>
        </p:nvSpPr>
        <p:spPr>
          <a:xfrm rot="1500000">
            <a:off x="3042049" y="4460227"/>
            <a:ext cx="745331"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Burns Waterway Harbor</a:t>
            </a:r>
            <a:endParaRPr/>
          </a:p>
        </p:txBody>
      </p:sp>
      <p:sp>
        <p:nvSpPr>
          <p:cNvPr id="1524" name="Google Shape;1524;p3"/>
          <p:cNvSpPr txBox="1"/>
          <p:nvPr/>
        </p:nvSpPr>
        <p:spPr>
          <a:xfrm rot="1500000">
            <a:off x="2973809" y="4456654"/>
            <a:ext cx="451247"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Indiana Harbor</a:t>
            </a:r>
            <a:endParaRPr/>
          </a:p>
        </p:txBody>
      </p:sp>
      <p:sp>
        <p:nvSpPr>
          <p:cNvPr id="1525" name="Google Shape;1525;p3"/>
          <p:cNvSpPr txBox="1"/>
          <p:nvPr/>
        </p:nvSpPr>
        <p:spPr>
          <a:xfrm rot="-1301981">
            <a:off x="2690734" y="4362545"/>
            <a:ext cx="439341"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Calumet</a:t>
            </a:r>
            <a:endParaRPr/>
          </a:p>
        </p:txBody>
      </p:sp>
      <p:sp>
        <p:nvSpPr>
          <p:cNvPr id="1526" name="Google Shape;1526;p3"/>
          <p:cNvSpPr txBox="1"/>
          <p:nvPr/>
        </p:nvSpPr>
        <p:spPr>
          <a:xfrm rot="-902746">
            <a:off x="2521595" y="4338034"/>
            <a:ext cx="421481"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Chicago River</a:t>
            </a:r>
            <a:endParaRPr/>
          </a:p>
        </p:txBody>
      </p:sp>
      <p:sp>
        <p:nvSpPr>
          <p:cNvPr id="1527" name="Google Shape;1527;p3"/>
          <p:cNvSpPr txBox="1"/>
          <p:nvPr/>
        </p:nvSpPr>
        <p:spPr>
          <a:xfrm>
            <a:off x="2562225" y="4193382"/>
            <a:ext cx="466725"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Chicago Harbor</a:t>
            </a:r>
            <a:endParaRPr/>
          </a:p>
        </p:txBody>
      </p:sp>
      <p:sp>
        <p:nvSpPr>
          <p:cNvPr id="1528" name="Google Shape;1528;p3"/>
          <p:cNvSpPr txBox="1"/>
          <p:nvPr/>
        </p:nvSpPr>
        <p:spPr>
          <a:xfrm>
            <a:off x="2526506" y="3945732"/>
            <a:ext cx="371475"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Waukegan</a:t>
            </a:r>
            <a:endParaRPr/>
          </a:p>
        </p:txBody>
      </p:sp>
      <p:sp>
        <p:nvSpPr>
          <p:cNvPr id="1529" name="Google Shape;1529;p3"/>
          <p:cNvSpPr txBox="1"/>
          <p:nvPr/>
        </p:nvSpPr>
        <p:spPr>
          <a:xfrm>
            <a:off x="2576513" y="3786189"/>
            <a:ext cx="304800"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Kenosha</a:t>
            </a:r>
            <a:endParaRPr/>
          </a:p>
        </p:txBody>
      </p:sp>
      <p:sp>
        <p:nvSpPr>
          <p:cNvPr id="1530" name="Google Shape;1530;p3"/>
          <p:cNvSpPr txBox="1"/>
          <p:nvPr/>
        </p:nvSpPr>
        <p:spPr>
          <a:xfrm>
            <a:off x="2514601" y="3612357"/>
            <a:ext cx="360760"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Milwaukee</a:t>
            </a:r>
            <a:endParaRPr/>
          </a:p>
        </p:txBody>
      </p:sp>
      <p:sp>
        <p:nvSpPr>
          <p:cNvPr id="1531" name="Google Shape;1531;p3"/>
          <p:cNvSpPr txBox="1"/>
          <p:nvPr/>
        </p:nvSpPr>
        <p:spPr>
          <a:xfrm>
            <a:off x="2400301" y="3383757"/>
            <a:ext cx="465535"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Port Washington</a:t>
            </a:r>
            <a:endParaRPr/>
          </a:p>
        </p:txBody>
      </p:sp>
      <p:sp>
        <p:nvSpPr>
          <p:cNvPr id="1532" name="Google Shape;1532;p3"/>
          <p:cNvSpPr txBox="1"/>
          <p:nvPr/>
        </p:nvSpPr>
        <p:spPr>
          <a:xfrm>
            <a:off x="2481262" y="3223023"/>
            <a:ext cx="500063"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Sheboygan</a:t>
            </a:r>
            <a:endParaRPr/>
          </a:p>
        </p:txBody>
      </p:sp>
      <p:sp>
        <p:nvSpPr>
          <p:cNvPr id="1533" name="Google Shape;1533;p3"/>
          <p:cNvSpPr txBox="1"/>
          <p:nvPr/>
        </p:nvSpPr>
        <p:spPr>
          <a:xfrm>
            <a:off x="2597945" y="3065861"/>
            <a:ext cx="375047"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Manitowoc</a:t>
            </a:r>
            <a:endParaRPr/>
          </a:p>
        </p:txBody>
      </p:sp>
      <p:sp>
        <p:nvSpPr>
          <p:cNvPr id="1534" name="Google Shape;1534;p3"/>
          <p:cNvSpPr txBox="1"/>
          <p:nvPr/>
        </p:nvSpPr>
        <p:spPr>
          <a:xfrm>
            <a:off x="3146823" y="2394348"/>
            <a:ext cx="453628" cy="157798"/>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Washington Island</a:t>
            </a:r>
            <a:endParaRPr/>
          </a:p>
        </p:txBody>
      </p:sp>
      <p:sp>
        <p:nvSpPr>
          <p:cNvPr id="1535" name="Google Shape;1535;p3"/>
          <p:cNvSpPr txBox="1"/>
          <p:nvPr/>
        </p:nvSpPr>
        <p:spPr>
          <a:xfrm>
            <a:off x="2494361" y="2825355"/>
            <a:ext cx="353615"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Green Bay</a:t>
            </a:r>
            <a:endParaRPr/>
          </a:p>
        </p:txBody>
      </p:sp>
      <p:sp>
        <p:nvSpPr>
          <p:cNvPr id="1536" name="Google Shape;1536;p3"/>
          <p:cNvSpPr txBox="1"/>
          <p:nvPr/>
        </p:nvSpPr>
        <p:spPr>
          <a:xfrm>
            <a:off x="2441972" y="2719389"/>
            <a:ext cx="394097"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Big Suamico</a:t>
            </a:r>
            <a:endParaRPr/>
          </a:p>
        </p:txBody>
      </p:sp>
      <p:sp>
        <p:nvSpPr>
          <p:cNvPr id="1537" name="Google Shape;1537;p3"/>
          <p:cNvSpPr txBox="1"/>
          <p:nvPr/>
        </p:nvSpPr>
        <p:spPr>
          <a:xfrm>
            <a:off x="2983708" y="2805114"/>
            <a:ext cx="383381"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Kewaunee</a:t>
            </a:r>
            <a:endParaRPr/>
          </a:p>
        </p:txBody>
      </p:sp>
      <p:sp>
        <p:nvSpPr>
          <p:cNvPr id="1538" name="Google Shape;1538;p3"/>
          <p:cNvSpPr txBox="1"/>
          <p:nvPr/>
        </p:nvSpPr>
        <p:spPr>
          <a:xfrm>
            <a:off x="2969419" y="2703911"/>
            <a:ext cx="415529"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Algoma</a:t>
            </a:r>
            <a:endParaRPr/>
          </a:p>
        </p:txBody>
      </p:sp>
      <p:sp>
        <p:nvSpPr>
          <p:cNvPr id="1539" name="Google Shape;1539;p3"/>
          <p:cNvSpPr txBox="1"/>
          <p:nvPr/>
        </p:nvSpPr>
        <p:spPr>
          <a:xfrm>
            <a:off x="3088482" y="2622948"/>
            <a:ext cx="388144"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Sturgeon Bay</a:t>
            </a:r>
            <a:endParaRPr/>
          </a:p>
        </p:txBody>
      </p:sp>
      <p:sp>
        <p:nvSpPr>
          <p:cNvPr id="1540" name="Google Shape;1540;p3"/>
          <p:cNvSpPr txBox="1"/>
          <p:nvPr/>
        </p:nvSpPr>
        <p:spPr>
          <a:xfrm>
            <a:off x="2616995" y="2963467"/>
            <a:ext cx="417910"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Two Rivers</a:t>
            </a:r>
            <a:endParaRPr/>
          </a:p>
        </p:txBody>
      </p:sp>
      <p:sp>
        <p:nvSpPr>
          <p:cNvPr id="1541" name="Google Shape;1541;p3"/>
          <p:cNvSpPr txBox="1"/>
          <p:nvPr/>
        </p:nvSpPr>
        <p:spPr>
          <a:xfrm>
            <a:off x="2495551" y="2630092"/>
            <a:ext cx="388144"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Pensaukee</a:t>
            </a:r>
            <a:endParaRPr/>
          </a:p>
        </p:txBody>
      </p:sp>
      <p:sp>
        <p:nvSpPr>
          <p:cNvPr id="1542" name="Google Shape;1542;p3"/>
          <p:cNvSpPr txBox="1"/>
          <p:nvPr/>
        </p:nvSpPr>
        <p:spPr>
          <a:xfrm>
            <a:off x="2583656" y="2555082"/>
            <a:ext cx="409575"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Oconto</a:t>
            </a:r>
            <a:endParaRPr/>
          </a:p>
        </p:txBody>
      </p:sp>
      <p:sp>
        <p:nvSpPr>
          <p:cNvPr id="1543" name="Google Shape;1543;p3"/>
          <p:cNvSpPr txBox="1"/>
          <p:nvPr/>
        </p:nvSpPr>
        <p:spPr>
          <a:xfrm>
            <a:off x="2562225" y="2486026"/>
            <a:ext cx="444104"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Menominee</a:t>
            </a:r>
            <a:endParaRPr/>
          </a:p>
        </p:txBody>
      </p:sp>
      <p:sp>
        <p:nvSpPr>
          <p:cNvPr id="1544" name="Google Shape;1544;p3"/>
          <p:cNvSpPr txBox="1"/>
          <p:nvPr/>
        </p:nvSpPr>
        <p:spPr>
          <a:xfrm>
            <a:off x="2655095" y="2424114"/>
            <a:ext cx="413147"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Cedar River</a:t>
            </a:r>
            <a:endParaRPr/>
          </a:p>
        </p:txBody>
      </p:sp>
      <p:sp>
        <p:nvSpPr>
          <p:cNvPr id="1545" name="Google Shape;1545;p3"/>
          <p:cNvSpPr txBox="1"/>
          <p:nvPr/>
        </p:nvSpPr>
        <p:spPr>
          <a:xfrm>
            <a:off x="2707482" y="2205039"/>
            <a:ext cx="492919"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Little Bay de noc</a:t>
            </a:r>
            <a:endParaRPr b="1" i="0" sz="300" u="none" cap="none" strike="noStrike">
              <a:solidFill>
                <a:srgbClr val="000000"/>
              </a:solidFill>
              <a:latin typeface="Arial"/>
              <a:ea typeface="Arial"/>
              <a:cs typeface="Arial"/>
              <a:sym typeface="Arial"/>
            </a:endParaRPr>
          </a:p>
        </p:txBody>
      </p:sp>
      <p:sp>
        <p:nvSpPr>
          <p:cNvPr id="1546" name="Google Shape;1546;p3"/>
          <p:cNvSpPr txBox="1"/>
          <p:nvPr/>
        </p:nvSpPr>
        <p:spPr>
          <a:xfrm>
            <a:off x="3199211" y="2038351"/>
            <a:ext cx="348853" cy="111632"/>
          </a:xfrm>
          <a:prstGeom prst="rect">
            <a:avLst/>
          </a:prstGeom>
          <a:noFill/>
          <a:ln>
            <a:noFill/>
          </a:ln>
        </p:spPr>
        <p:txBody>
          <a:bodyPr anchorCtr="0" anchor="t" bIns="32400" lIns="64825" spcFirstLastPara="1" rIns="64825" wrap="square" tIns="32400">
            <a:spAutoFit/>
          </a:bodyPr>
          <a:lstStyle/>
          <a:p>
            <a:pPr indent="0" lvl="0" marL="0" marR="0" rtl="0" algn="ctr">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Manistique</a:t>
            </a:r>
            <a:endParaRPr/>
          </a:p>
        </p:txBody>
      </p:sp>
      <p:sp>
        <p:nvSpPr>
          <p:cNvPr id="1547" name="Google Shape;1547;p3"/>
          <p:cNvSpPr txBox="1"/>
          <p:nvPr/>
        </p:nvSpPr>
        <p:spPr>
          <a:xfrm>
            <a:off x="4181475" y="2007394"/>
            <a:ext cx="28575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Detour</a:t>
            </a:r>
            <a:endParaRPr/>
          </a:p>
        </p:txBody>
      </p:sp>
      <p:sp>
        <p:nvSpPr>
          <p:cNvPr id="1548" name="Google Shape;1548;p3"/>
          <p:cNvSpPr txBox="1"/>
          <p:nvPr/>
        </p:nvSpPr>
        <p:spPr>
          <a:xfrm>
            <a:off x="4093369" y="2081214"/>
            <a:ext cx="538163"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Les Cheneaux Island</a:t>
            </a:r>
            <a:endParaRPr/>
          </a:p>
        </p:txBody>
      </p:sp>
      <p:sp>
        <p:nvSpPr>
          <p:cNvPr id="1549" name="Google Shape;1549;p3"/>
          <p:cNvSpPr txBox="1"/>
          <p:nvPr/>
        </p:nvSpPr>
        <p:spPr>
          <a:xfrm>
            <a:off x="4074320" y="1768080"/>
            <a:ext cx="354806"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Soo Locks</a:t>
            </a:r>
            <a:endParaRPr/>
          </a:p>
        </p:txBody>
      </p:sp>
      <p:sp>
        <p:nvSpPr>
          <p:cNvPr id="1550" name="Google Shape;1550;p3"/>
          <p:cNvSpPr txBox="1"/>
          <p:nvPr/>
        </p:nvSpPr>
        <p:spPr>
          <a:xfrm>
            <a:off x="4214814" y="1841898"/>
            <a:ext cx="42624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St. Marys River</a:t>
            </a:r>
            <a:endParaRPr/>
          </a:p>
        </p:txBody>
      </p:sp>
      <p:sp>
        <p:nvSpPr>
          <p:cNvPr id="1551" name="Google Shape;1551;p3"/>
          <p:cNvSpPr txBox="1"/>
          <p:nvPr/>
        </p:nvSpPr>
        <p:spPr>
          <a:xfrm>
            <a:off x="3855245" y="1674020"/>
            <a:ext cx="74533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Whitefish Point Harbor</a:t>
            </a:r>
            <a:endParaRPr/>
          </a:p>
        </p:txBody>
      </p:sp>
      <p:sp>
        <p:nvSpPr>
          <p:cNvPr id="1552" name="Google Shape;1552;p3"/>
          <p:cNvSpPr txBox="1"/>
          <p:nvPr/>
        </p:nvSpPr>
        <p:spPr>
          <a:xfrm>
            <a:off x="3507582" y="1659729"/>
            <a:ext cx="359569"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Little Lake</a:t>
            </a:r>
            <a:endParaRPr/>
          </a:p>
        </p:txBody>
      </p:sp>
      <p:sp>
        <p:nvSpPr>
          <p:cNvPr id="1553" name="Google Shape;1553;p3"/>
          <p:cNvSpPr txBox="1"/>
          <p:nvPr/>
        </p:nvSpPr>
        <p:spPr>
          <a:xfrm>
            <a:off x="3220641" y="1765698"/>
            <a:ext cx="394097"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Grand Marais</a:t>
            </a:r>
            <a:endParaRPr/>
          </a:p>
        </p:txBody>
      </p:sp>
      <p:sp>
        <p:nvSpPr>
          <p:cNvPr id="1554" name="Google Shape;1554;p3"/>
          <p:cNvSpPr txBox="1"/>
          <p:nvPr/>
        </p:nvSpPr>
        <p:spPr>
          <a:xfrm>
            <a:off x="2688433" y="1753792"/>
            <a:ext cx="354806"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Presque Isle</a:t>
            </a:r>
            <a:endParaRPr/>
          </a:p>
        </p:txBody>
      </p:sp>
      <p:sp>
        <p:nvSpPr>
          <p:cNvPr id="1555" name="Google Shape;1555;p3"/>
          <p:cNvSpPr txBox="1"/>
          <p:nvPr/>
        </p:nvSpPr>
        <p:spPr>
          <a:xfrm>
            <a:off x="2809876" y="1846661"/>
            <a:ext cx="335756"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Marquette</a:t>
            </a:r>
            <a:endParaRPr/>
          </a:p>
        </p:txBody>
      </p:sp>
      <p:sp>
        <p:nvSpPr>
          <p:cNvPr id="1556" name="Google Shape;1556;p3"/>
          <p:cNvSpPr txBox="1"/>
          <p:nvPr/>
        </p:nvSpPr>
        <p:spPr>
          <a:xfrm>
            <a:off x="2877741" y="1618061"/>
            <a:ext cx="36195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Big Bay</a:t>
            </a:r>
            <a:endParaRPr/>
          </a:p>
        </p:txBody>
      </p:sp>
      <p:sp>
        <p:nvSpPr>
          <p:cNvPr id="1557" name="Google Shape;1557;p3"/>
          <p:cNvSpPr txBox="1"/>
          <p:nvPr/>
        </p:nvSpPr>
        <p:spPr>
          <a:xfrm>
            <a:off x="2700338" y="1451373"/>
            <a:ext cx="74414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Grand Traverse Bay</a:t>
            </a:r>
            <a:endParaRPr/>
          </a:p>
        </p:txBody>
      </p:sp>
      <p:sp>
        <p:nvSpPr>
          <p:cNvPr id="1558" name="Google Shape;1558;p3"/>
          <p:cNvSpPr txBox="1"/>
          <p:nvPr/>
        </p:nvSpPr>
        <p:spPr>
          <a:xfrm>
            <a:off x="2801542" y="1370411"/>
            <a:ext cx="74533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Lac La Belle</a:t>
            </a:r>
            <a:endParaRPr/>
          </a:p>
        </p:txBody>
      </p:sp>
      <p:sp>
        <p:nvSpPr>
          <p:cNvPr id="1559" name="Google Shape;1559;p3"/>
          <p:cNvSpPr txBox="1"/>
          <p:nvPr/>
        </p:nvSpPr>
        <p:spPr>
          <a:xfrm>
            <a:off x="2388394" y="1337073"/>
            <a:ext cx="41910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Eagle Harbor</a:t>
            </a:r>
            <a:endParaRPr/>
          </a:p>
        </p:txBody>
      </p:sp>
      <p:sp>
        <p:nvSpPr>
          <p:cNvPr id="1560" name="Google Shape;1560;p3"/>
          <p:cNvSpPr txBox="1"/>
          <p:nvPr/>
        </p:nvSpPr>
        <p:spPr>
          <a:xfrm>
            <a:off x="2286001" y="1446604"/>
            <a:ext cx="335756" cy="203965"/>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  Keweenaw        Waterway</a:t>
            </a:r>
            <a:endParaRPr/>
          </a:p>
        </p:txBody>
      </p:sp>
      <p:sp>
        <p:nvSpPr>
          <p:cNvPr id="1561" name="Google Shape;1561;p3"/>
          <p:cNvSpPr txBox="1"/>
          <p:nvPr/>
        </p:nvSpPr>
        <p:spPr>
          <a:xfrm rot="1500000">
            <a:off x="2340769" y="1711069"/>
            <a:ext cx="353616"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Ontonagon</a:t>
            </a:r>
            <a:endParaRPr/>
          </a:p>
        </p:txBody>
      </p:sp>
      <p:sp>
        <p:nvSpPr>
          <p:cNvPr id="1562" name="Google Shape;1562;p3"/>
          <p:cNvSpPr txBox="1"/>
          <p:nvPr/>
        </p:nvSpPr>
        <p:spPr>
          <a:xfrm rot="1500000">
            <a:off x="2146697" y="1736077"/>
            <a:ext cx="351234"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Black River</a:t>
            </a:r>
            <a:endParaRPr/>
          </a:p>
        </p:txBody>
      </p:sp>
      <p:sp>
        <p:nvSpPr>
          <p:cNvPr id="1563" name="Google Shape;1563;p3"/>
          <p:cNvSpPr txBox="1"/>
          <p:nvPr/>
        </p:nvSpPr>
        <p:spPr>
          <a:xfrm rot="1500000">
            <a:off x="2007395" y="1820611"/>
            <a:ext cx="378619"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Saxon</a:t>
            </a:r>
            <a:endParaRPr/>
          </a:p>
        </p:txBody>
      </p:sp>
      <p:sp>
        <p:nvSpPr>
          <p:cNvPr id="1564" name="Google Shape;1564;p3"/>
          <p:cNvSpPr txBox="1"/>
          <p:nvPr/>
        </p:nvSpPr>
        <p:spPr>
          <a:xfrm rot="1500000">
            <a:off x="1826419" y="1820611"/>
            <a:ext cx="286941"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Ashland</a:t>
            </a:r>
            <a:endParaRPr/>
          </a:p>
        </p:txBody>
      </p:sp>
      <p:sp>
        <p:nvSpPr>
          <p:cNvPr id="1565" name="Google Shape;1565;p3"/>
          <p:cNvSpPr txBox="1"/>
          <p:nvPr/>
        </p:nvSpPr>
        <p:spPr>
          <a:xfrm>
            <a:off x="2588420" y="964407"/>
            <a:ext cx="479822"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Chippewa Harbor</a:t>
            </a:r>
            <a:endParaRPr/>
          </a:p>
        </p:txBody>
      </p:sp>
      <p:sp>
        <p:nvSpPr>
          <p:cNvPr id="1566" name="Google Shape;1566;p3"/>
          <p:cNvSpPr txBox="1"/>
          <p:nvPr/>
        </p:nvSpPr>
        <p:spPr>
          <a:xfrm>
            <a:off x="1765699" y="1053705"/>
            <a:ext cx="401240"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Grand Marais</a:t>
            </a:r>
            <a:endParaRPr/>
          </a:p>
        </p:txBody>
      </p:sp>
      <p:sp>
        <p:nvSpPr>
          <p:cNvPr id="1567" name="Google Shape;1567;p3"/>
          <p:cNvSpPr txBox="1"/>
          <p:nvPr/>
        </p:nvSpPr>
        <p:spPr>
          <a:xfrm>
            <a:off x="1600200" y="1200151"/>
            <a:ext cx="384572"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Silver Bay</a:t>
            </a:r>
            <a:endParaRPr/>
          </a:p>
        </p:txBody>
      </p:sp>
      <p:sp>
        <p:nvSpPr>
          <p:cNvPr id="1568" name="Google Shape;1568;p3"/>
          <p:cNvSpPr txBox="1"/>
          <p:nvPr/>
        </p:nvSpPr>
        <p:spPr>
          <a:xfrm>
            <a:off x="1340645" y="1358505"/>
            <a:ext cx="373856"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Two Harbors</a:t>
            </a:r>
            <a:endParaRPr/>
          </a:p>
        </p:txBody>
      </p:sp>
      <p:sp>
        <p:nvSpPr>
          <p:cNvPr id="1569" name="Google Shape;1569;p3"/>
          <p:cNvSpPr txBox="1"/>
          <p:nvPr/>
        </p:nvSpPr>
        <p:spPr>
          <a:xfrm>
            <a:off x="1277541" y="1444230"/>
            <a:ext cx="379809"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Knife River</a:t>
            </a:r>
            <a:endParaRPr/>
          </a:p>
        </p:txBody>
      </p:sp>
      <p:sp>
        <p:nvSpPr>
          <p:cNvPr id="1570" name="Google Shape;1570;p3"/>
          <p:cNvSpPr txBox="1"/>
          <p:nvPr/>
        </p:nvSpPr>
        <p:spPr>
          <a:xfrm>
            <a:off x="1143000" y="1557339"/>
            <a:ext cx="342900" cy="157798"/>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Duluth-Superior</a:t>
            </a:r>
            <a:endParaRPr/>
          </a:p>
        </p:txBody>
      </p:sp>
      <p:sp>
        <p:nvSpPr>
          <p:cNvPr id="1571" name="Google Shape;1571;p3"/>
          <p:cNvSpPr txBox="1"/>
          <p:nvPr/>
        </p:nvSpPr>
        <p:spPr>
          <a:xfrm>
            <a:off x="1806178" y="1604964"/>
            <a:ext cx="308372"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Bayfield</a:t>
            </a:r>
            <a:endParaRPr/>
          </a:p>
        </p:txBody>
      </p:sp>
      <p:sp>
        <p:nvSpPr>
          <p:cNvPr id="1572" name="Google Shape;1572;p3"/>
          <p:cNvSpPr txBox="1"/>
          <p:nvPr/>
        </p:nvSpPr>
        <p:spPr>
          <a:xfrm>
            <a:off x="1882380" y="1526382"/>
            <a:ext cx="739378"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La Pointe</a:t>
            </a:r>
            <a:endParaRPr/>
          </a:p>
        </p:txBody>
      </p:sp>
      <p:sp>
        <p:nvSpPr>
          <p:cNvPr id="1573" name="Google Shape;1573;p3"/>
          <p:cNvSpPr txBox="1"/>
          <p:nvPr/>
        </p:nvSpPr>
        <p:spPr>
          <a:xfrm rot="-966205">
            <a:off x="1598814" y="1413962"/>
            <a:ext cx="740569"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Cornucopia</a:t>
            </a:r>
            <a:endParaRPr/>
          </a:p>
        </p:txBody>
      </p:sp>
      <p:sp>
        <p:nvSpPr>
          <p:cNvPr id="1574" name="Google Shape;1574;p3"/>
          <p:cNvSpPr txBox="1"/>
          <p:nvPr/>
        </p:nvSpPr>
        <p:spPr>
          <a:xfrm>
            <a:off x="1438275" y="1664495"/>
            <a:ext cx="333375"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Port Wing</a:t>
            </a:r>
            <a:endParaRPr/>
          </a:p>
        </p:txBody>
      </p:sp>
      <p:sp>
        <p:nvSpPr>
          <p:cNvPr id="1575" name="Google Shape;1575;p3"/>
          <p:cNvSpPr/>
          <p:nvPr/>
        </p:nvSpPr>
        <p:spPr>
          <a:xfrm>
            <a:off x="7331869" y="2602706"/>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76" name="Google Shape;1576;p3"/>
          <p:cNvSpPr/>
          <p:nvPr/>
        </p:nvSpPr>
        <p:spPr>
          <a:xfrm>
            <a:off x="7119937" y="2836069"/>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77" name="Google Shape;1577;p3"/>
          <p:cNvSpPr/>
          <p:nvPr/>
        </p:nvSpPr>
        <p:spPr>
          <a:xfrm>
            <a:off x="7169944" y="2957512"/>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78" name="Google Shape;1578;p3"/>
          <p:cNvSpPr/>
          <p:nvPr/>
        </p:nvSpPr>
        <p:spPr>
          <a:xfrm>
            <a:off x="7160419" y="3126581"/>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79" name="Google Shape;1579;p3"/>
          <p:cNvSpPr/>
          <p:nvPr/>
        </p:nvSpPr>
        <p:spPr>
          <a:xfrm>
            <a:off x="6984206" y="3274219"/>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80" name="Google Shape;1580;p3"/>
          <p:cNvSpPr/>
          <p:nvPr/>
        </p:nvSpPr>
        <p:spPr>
          <a:xfrm>
            <a:off x="6715125" y="3333750"/>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81" name="Google Shape;1581;p3"/>
          <p:cNvSpPr/>
          <p:nvPr/>
        </p:nvSpPr>
        <p:spPr>
          <a:xfrm>
            <a:off x="6426994" y="3307556"/>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82" name="Google Shape;1582;p3"/>
          <p:cNvSpPr/>
          <p:nvPr/>
        </p:nvSpPr>
        <p:spPr>
          <a:xfrm>
            <a:off x="6307931" y="3343275"/>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83" name="Google Shape;1583;p3"/>
          <p:cNvSpPr/>
          <p:nvPr/>
        </p:nvSpPr>
        <p:spPr>
          <a:xfrm>
            <a:off x="4708923" y="4343400"/>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84" name="Google Shape;1584;p3"/>
          <p:cNvSpPr/>
          <p:nvPr/>
        </p:nvSpPr>
        <p:spPr>
          <a:xfrm>
            <a:off x="6891337" y="3326606"/>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85" name="Google Shape;1585;p3"/>
          <p:cNvSpPr/>
          <p:nvPr/>
        </p:nvSpPr>
        <p:spPr>
          <a:xfrm>
            <a:off x="5233987" y="4332686"/>
            <a:ext cx="82154"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86" name="Google Shape;1586;p3"/>
          <p:cNvSpPr/>
          <p:nvPr/>
        </p:nvSpPr>
        <p:spPr>
          <a:xfrm>
            <a:off x="4987530" y="4368405"/>
            <a:ext cx="82153"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87" name="Google Shape;1587;p3"/>
          <p:cNvSpPr/>
          <p:nvPr/>
        </p:nvSpPr>
        <p:spPr>
          <a:xfrm>
            <a:off x="4798219" y="4336256"/>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88" name="Google Shape;1588;p3"/>
          <p:cNvSpPr/>
          <p:nvPr/>
        </p:nvSpPr>
        <p:spPr>
          <a:xfrm>
            <a:off x="4641056" y="4318398"/>
            <a:ext cx="82154"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89" name="Google Shape;1589;p3"/>
          <p:cNvSpPr/>
          <p:nvPr/>
        </p:nvSpPr>
        <p:spPr>
          <a:xfrm>
            <a:off x="4487467" y="4229100"/>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90" name="Google Shape;1590;p3"/>
          <p:cNvSpPr/>
          <p:nvPr/>
        </p:nvSpPr>
        <p:spPr>
          <a:xfrm>
            <a:off x="4583906" y="4296967"/>
            <a:ext cx="82154"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91" name="Google Shape;1591;p3"/>
          <p:cNvSpPr/>
          <p:nvPr/>
        </p:nvSpPr>
        <p:spPr>
          <a:xfrm>
            <a:off x="4791075" y="3307556"/>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92" name="Google Shape;1592;p3"/>
          <p:cNvSpPr/>
          <p:nvPr/>
        </p:nvSpPr>
        <p:spPr>
          <a:xfrm>
            <a:off x="4791075" y="3436144"/>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93" name="Google Shape;1593;p3"/>
          <p:cNvSpPr/>
          <p:nvPr/>
        </p:nvSpPr>
        <p:spPr>
          <a:xfrm>
            <a:off x="4819650" y="367188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94" name="Google Shape;1594;p3"/>
          <p:cNvSpPr/>
          <p:nvPr/>
        </p:nvSpPr>
        <p:spPr>
          <a:xfrm>
            <a:off x="4551761" y="3107531"/>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95" name="Google Shape;1595;p3"/>
          <p:cNvSpPr/>
          <p:nvPr/>
        </p:nvSpPr>
        <p:spPr>
          <a:xfrm>
            <a:off x="4494611" y="3157537"/>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96" name="Google Shape;1596;p3"/>
          <p:cNvSpPr/>
          <p:nvPr/>
        </p:nvSpPr>
        <p:spPr>
          <a:xfrm>
            <a:off x="4662487" y="3093244"/>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97" name="Google Shape;1597;p3"/>
          <p:cNvSpPr/>
          <p:nvPr/>
        </p:nvSpPr>
        <p:spPr>
          <a:xfrm>
            <a:off x="4723211" y="3782617"/>
            <a:ext cx="82153"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98" name="Google Shape;1598;p3"/>
          <p:cNvSpPr/>
          <p:nvPr/>
        </p:nvSpPr>
        <p:spPr>
          <a:xfrm>
            <a:off x="4823223" y="3579019"/>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99" name="Google Shape;1599;p3"/>
          <p:cNvSpPr/>
          <p:nvPr/>
        </p:nvSpPr>
        <p:spPr>
          <a:xfrm>
            <a:off x="4805362" y="3739755"/>
            <a:ext cx="82154"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00" name="Google Shape;1600;p3"/>
          <p:cNvSpPr/>
          <p:nvPr/>
        </p:nvSpPr>
        <p:spPr>
          <a:xfrm>
            <a:off x="4451748" y="3214687"/>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01" name="Google Shape;1601;p3"/>
          <p:cNvSpPr/>
          <p:nvPr/>
        </p:nvSpPr>
        <p:spPr>
          <a:xfrm>
            <a:off x="4362450" y="3061098"/>
            <a:ext cx="82154"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02" name="Google Shape;1602;p3"/>
          <p:cNvSpPr/>
          <p:nvPr/>
        </p:nvSpPr>
        <p:spPr>
          <a:xfrm>
            <a:off x="4423173" y="2986087"/>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03" name="Google Shape;1603;p3"/>
          <p:cNvSpPr/>
          <p:nvPr/>
        </p:nvSpPr>
        <p:spPr>
          <a:xfrm>
            <a:off x="4062412" y="2153842"/>
            <a:ext cx="82154"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04" name="Google Shape;1604;p3"/>
          <p:cNvSpPr/>
          <p:nvPr/>
        </p:nvSpPr>
        <p:spPr>
          <a:xfrm>
            <a:off x="4483894" y="2896792"/>
            <a:ext cx="82154"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05" name="Google Shape;1605;p3"/>
          <p:cNvSpPr/>
          <p:nvPr/>
        </p:nvSpPr>
        <p:spPr>
          <a:xfrm>
            <a:off x="4180286" y="2314575"/>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06" name="Google Shape;1606;p3"/>
          <p:cNvSpPr/>
          <p:nvPr/>
        </p:nvSpPr>
        <p:spPr>
          <a:xfrm>
            <a:off x="4030267" y="2214562"/>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07" name="Google Shape;1607;p3"/>
          <p:cNvSpPr/>
          <p:nvPr/>
        </p:nvSpPr>
        <p:spPr>
          <a:xfrm>
            <a:off x="4494611" y="2757487"/>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08" name="Google Shape;1608;p3"/>
          <p:cNvSpPr/>
          <p:nvPr/>
        </p:nvSpPr>
        <p:spPr>
          <a:xfrm>
            <a:off x="4073130" y="2089548"/>
            <a:ext cx="82153"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09" name="Google Shape;1609;p3"/>
          <p:cNvSpPr/>
          <p:nvPr/>
        </p:nvSpPr>
        <p:spPr>
          <a:xfrm>
            <a:off x="3944542" y="2328862"/>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10" name="Google Shape;1610;p3"/>
          <p:cNvSpPr/>
          <p:nvPr/>
        </p:nvSpPr>
        <p:spPr>
          <a:xfrm>
            <a:off x="4176714" y="201453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11" name="Google Shape;1611;p3"/>
          <p:cNvSpPr/>
          <p:nvPr/>
        </p:nvSpPr>
        <p:spPr>
          <a:xfrm>
            <a:off x="3883819" y="2386012"/>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12" name="Google Shape;1612;p3"/>
          <p:cNvSpPr/>
          <p:nvPr/>
        </p:nvSpPr>
        <p:spPr>
          <a:xfrm>
            <a:off x="3701655" y="2225280"/>
            <a:ext cx="82153"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13" name="Google Shape;1613;p3"/>
          <p:cNvSpPr/>
          <p:nvPr/>
        </p:nvSpPr>
        <p:spPr>
          <a:xfrm>
            <a:off x="3361136" y="3225405"/>
            <a:ext cx="82153"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14" name="Google Shape;1614;p3"/>
          <p:cNvSpPr/>
          <p:nvPr/>
        </p:nvSpPr>
        <p:spPr>
          <a:xfrm>
            <a:off x="3440906" y="2836069"/>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15" name="Google Shape;1615;p3"/>
          <p:cNvSpPr/>
          <p:nvPr/>
        </p:nvSpPr>
        <p:spPr>
          <a:xfrm>
            <a:off x="3362325" y="332898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16" name="Google Shape;1616;p3"/>
          <p:cNvSpPr/>
          <p:nvPr/>
        </p:nvSpPr>
        <p:spPr>
          <a:xfrm>
            <a:off x="3637361" y="2525317"/>
            <a:ext cx="82153"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17" name="Google Shape;1617;p3"/>
          <p:cNvSpPr/>
          <p:nvPr/>
        </p:nvSpPr>
        <p:spPr>
          <a:xfrm>
            <a:off x="3733800" y="270033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18" name="Google Shape;1618;p3"/>
          <p:cNvSpPr/>
          <p:nvPr/>
        </p:nvSpPr>
        <p:spPr>
          <a:xfrm>
            <a:off x="3419475" y="292893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19" name="Google Shape;1619;p3"/>
          <p:cNvSpPr/>
          <p:nvPr/>
        </p:nvSpPr>
        <p:spPr>
          <a:xfrm>
            <a:off x="3519487" y="3543300"/>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20" name="Google Shape;1620;p3"/>
          <p:cNvSpPr/>
          <p:nvPr/>
        </p:nvSpPr>
        <p:spPr>
          <a:xfrm>
            <a:off x="2933700" y="2978944"/>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21" name="Google Shape;1621;p3"/>
          <p:cNvSpPr/>
          <p:nvPr/>
        </p:nvSpPr>
        <p:spPr>
          <a:xfrm>
            <a:off x="3465911" y="3807619"/>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22" name="Google Shape;1622;p3"/>
          <p:cNvSpPr/>
          <p:nvPr/>
        </p:nvSpPr>
        <p:spPr>
          <a:xfrm>
            <a:off x="3448050" y="3929062"/>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23" name="Google Shape;1623;p3"/>
          <p:cNvSpPr/>
          <p:nvPr/>
        </p:nvSpPr>
        <p:spPr>
          <a:xfrm>
            <a:off x="3140869" y="2432448"/>
            <a:ext cx="82154"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24" name="Google Shape;1624;p3"/>
          <p:cNvSpPr/>
          <p:nvPr/>
        </p:nvSpPr>
        <p:spPr>
          <a:xfrm>
            <a:off x="3012281" y="270033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25" name="Google Shape;1625;p3"/>
          <p:cNvSpPr/>
          <p:nvPr/>
        </p:nvSpPr>
        <p:spPr>
          <a:xfrm>
            <a:off x="3362325" y="4119562"/>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26" name="Google Shape;1626;p3"/>
          <p:cNvSpPr/>
          <p:nvPr/>
        </p:nvSpPr>
        <p:spPr>
          <a:xfrm>
            <a:off x="3155156" y="4286250"/>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27" name="Google Shape;1627;p3"/>
          <p:cNvSpPr/>
          <p:nvPr/>
        </p:nvSpPr>
        <p:spPr>
          <a:xfrm>
            <a:off x="3730227" y="1718070"/>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28" name="Google Shape;1628;p3"/>
          <p:cNvSpPr/>
          <p:nvPr/>
        </p:nvSpPr>
        <p:spPr>
          <a:xfrm>
            <a:off x="2957512" y="247173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29" name="Google Shape;1629;p3"/>
          <p:cNvSpPr/>
          <p:nvPr/>
        </p:nvSpPr>
        <p:spPr>
          <a:xfrm>
            <a:off x="3469481" y="2062162"/>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30" name="Google Shape;1630;p3"/>
          <p:cNvSpPr/>
          <p:nvPr/>
        </p:nvSpPr>
        <p:spPr>
          <a:xfrm>
            <a:off x="2857500" y="2576512"/>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31" name="Google Shape;1631;p3"/>
          <p:cNvSpPr/>
          <p:nvPr/>
        </p:nvSpPr>
        <p:spPr>
          <a:xfrm>
            <a:off x="2688431" y="1354931"/>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32" name="Google Shape;1632;p3"/>
          <p:cNvSpPr/>
          <p:nvPr/>
        </p:nvSpPr>
        <p:spPr>
          <a:xfrm>
            <a:off x="2762250" y="2733675"/>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33" name="Google Shape;1633;p3"/>
          <p:cNvSpPr/>
          <p:nvPr/>
        </p:nvSpPr>
        <p:spPr>
          <a:xfrm>
            <a:off x="2693194" y="1459706"/>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34" name="Google Shape;1634;p3"/>
          <p:cNvSpPr/>
          <p:nvPr/>
        </p:nvSpPr>
        <p:spPr>
          <a:xfrm>
            <a:off x="2802731" y="2652712"/>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35" name="Google Shape;1635;p3"/>
          <p:cNvSpPr/>
          <p:nvPr/>
        </p:nvSpPr>
        <p:spPr>
          <a:xfrm>
            <a:off x="2852737" y="1628775"/>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36" name="Google Shape;1636;p3"/>
          <p:cNvSpPr/>
          <p:nvPr/>
        </p:nvSpPr>
        <p:spPr>
          <a:xfrm>
            <a:off x="3529012" y="1747834"/>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37" name="Google Shape;1637;p3"/>
          <p:cNvSpPr/>
          <p:nvPr/>
        </p:nvSpPr>
        <p:spPr>
          <a:xfrm>
            <a:off x="3831431" y="1685925"/>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38" name="Google Shape;1638;p3"/>
          <p:cNvSpPr/>
          <p:nvPr/>
        </p:nvSpPr>
        <p:spPr>
          <a:xfrm>
            <a:off x="2790825" y="138588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39" name="Google Shape;1639;p3"/>
          <p:cNvSpPr/>
          <p:nvPr/>
        </p:nvSpPr>
        <p:spPr>
          <a:xfrm>
            <a:off x="2162175" y="1640681"/>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40" name="Google Shape;1640;p3"/>
          <p:cNvSpPr/>
          <p:nvPr/>
        </p:nvSpPr>
        <p:spPr>
          <a:xfrm>
            <a:off x="1859756" y="1533525"/>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41" name="Google Shape;1641;p3"/>
          <p:cNvSpPr/>
          <p:nvPr/>
        </p:nvSpPr>
        <p:spPr>
          <a:xfrm>
            <a:off x="1990725" y="172878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42" name="Google Shape;1642;p3"/>
          <p:cNvSpPr/>
          <p:nvPr/>
        </p:nvSpPr>
        <p:spPr>
          <a:xfrm>
            <a:off x="1785937" y="1607344"/>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43" name="Google Shape;1643;p3"/>
          <p:cNvSpPr/>
          <p:nvPr/>
        </p:nvSpPr>
        <p:spPr>
          <a:xfrm>
            <a:off x="1693069" y="1574006"/>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44" name="Google Shape;1644;p3"/>
          <p:cNvSpPr/>
          <p:nvPr/>
        </p:nvSpPr>
        <p:spPr>
          <a:xfrm>
            <a:off x="1509712" y="1452562"/>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45" name="Google Shape;1645;p3"/>
          <p:cNvSpPr/>
          <p:nvPr/>
        </p:nvSpPr>
        <p:spPr>
          <a:xfrm>
            <a:off x="1590675" y="161448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46" name="Google Shape;1646;p3"/>
          <p:cNvSpPr/>
          <p:nvPr/>
        </p:nvSpPr>
        <p:spPr>
          <a:xfrm>
            <a:off x="1803796" y="1232296"/>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47" name="Google Shape;1647;p3"/>
          <p:cNvSpPr/>
          <p:nvPr/>
        </p:nvSpPr>
        <p:spPr>
          <a:xfrm>
            <a:off x="2080023" y="1075136"/>
            <a:ext cx="82153"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48" name="Google Shape;1648;p3"/>
          <p:cNvSpPr/>
          <p:nvPr/>
        </p:nvSpPr>
        <p:spPr>
          <a:xfrm>
            <a:off x="5934075" y="390048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49" name="Google Shape;1649;p3"/>
          <p:cNvSpPr/>
          <p:nvPr/>
        </p:nvSpPr>
        <p:spPr>
          <a:xfrm>
            <a:off x="6087667" y="3718323"/>
            <a:ext cx="82153"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50" name="Google Shape;1650;p3"/>
          <p:cNvSpPr/>
          <p:nvPr/>
        </p:nvSpPr>
        <p:spPr>
          <a:xfrm>
            <a:off x="2562225" y="985837"/>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51" name="Google Shape;1651;p3"/>
          <p:cNvSpPr/>
          <p:nvPr/>
        </p:nvSpPr>
        <p:spPr>
          <a:xfrm>
            <a:off x="6151961" y="3400425"/>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52" name="Google Shape;1652;p3"/>
          <p:cNvSpPr/>
          <p:nvPr/>
        </p:nvSpPr>
        <p:spPr>
          <a:xfrm>
            <a:off x="6219825" y="3368280"/>
            <a:ext cx="82154"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53" name="Google Shape;1653;p3"/>
          <p:cNvSpPr/>
          <p:nvPr/>
        </p:nvSpPr>
        <p:spPr>
          <a:xfrm>
            <a:off x="4783931" y="4302919"/>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54" name="Google Shape;1654;p3"/>
          <p:cNvSpPr/>
          <p:nvPr/>
        </p:nvSpPr>
        <p:spPr>
          <a:xfrm>
            <a:off x="3468292" y="3588545"/>
            <a:ext cx="82153" cy="88106"/>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55" name="Google Shape;1655;p3"/>
          <p:cNvSpPr/>
          <p:nvPr/>
        </p:nvSpPr>
        <p:spPr>
          <a:xfrm>
            <a:off x="3475436" y="3742135"/>
            <a:ext cx="82153" cy="8453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56" name="Google Shape;1656;p3"/>
          <p:cNvSpPr/>
          <p:nvPr/>
        </p:nvSpPr>
        <p:spPr>
          <a:xfrm>
            <a:off x="3400425" y="4060031"/>
            <a:ext cx="82154" cy="8572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57" name="Google Shape;1657;p3"/>
          <p:cNvSpPr/>
          <p:nvPr/>
        </p:nvSpPr>
        <p:spPr>
          <a:xfrm>
            <a:off x="3115866" y="4350545"/>
            <a:ext cx="89297" cy="84535"/>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58" name="Google Shape;1658;p3"/>
          <p:cNvSpPr/>
          <p:nvPr/>
        </p:nvSpPr>
        <p:spPr>
          <a:xfrm>
            <a:off x="2905125" y="2528887"/>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659" name="Google Shape;1659;p3"/>
          <p:cNvCxnSpPr/>
          <p:nvPr/>
        </p:nvCxnSpPr>
        <p:spPr>
          <a:xfrm rot="10800000">
            <a:off x="1674019" y="892970"/>
            <a:ext cx="14288" cy="8335"/>
          </a:xfrm>
          <a:prstGeom prst="straightConnector1">
            <a:avLst/>
          </a:prstGeom>
          <a:noFill/>
          <a:ln cap="flat" cmpd="sng" w="9525">
            <a:solidFill>
              <a:srgbClr val="FF9900"/>
            </a:solidFill>
            <a:prstDash val="solid"/>
            <a:round/>
            <a:headEnd len="med" w="med" type="none"/>
            <a:tailEnd len="med" w="med" type="none"/>
          </a:ln>
        </p:spPr>
      </p:cxnSp>
      <p:sp>
        <p:nvSpPr>
          <p:cNvPr id="1660" name="Google Shape;1660;p3"/>
          <p:cNvSpPr/>
          <p:nvPr/>
        </p:nvSpPr>
        <p:spPr>
          <a:xfrm>
            <a:off x="1650206" y="879873"/>
            <a:ext cx="15479" cy="5953"/>
          </a:xfrm>
          <a:custGeom>
            <a:rect b="b" l="l" r="r" t="t"/>
            <a:pathLst>
              <a:path extrusionOk="0" h="4" w="10">
                <a:moveTo>
                  <a:pt x="10" y="4"/>
                </a:moveTo>
                <a:lnTo>
                  <a:pt x="6" y="2"/>
                </a:lnTo>
                <a:lnTo>
                  <a:pt x="0" y="0"/>
                </a:lnTo>
              </a:path>
            </a:pathLst>
          </a:custGeom>
          <a:noFill/>
          <a:ln cap="flat" cmpd="sng" w="9525">
            <a:solidFill>
              <a:srgbClr val="FF9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61" name="Google Shape;1661;p3"/>
          <p:cNvSpPr/>
          <p:nvPr/>
        </p:nvSpPr>
        <p:spPr>
          <a:xfrm>
            <a:off x="1233487" y="4286250"/>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62" name="Google Shape;1662;p3"/>
          <p:cNvSpPr/>
          <p:nvPr/>
        </p:nvSpPr>
        <p:spPr>
          <a:xfrm>
            <a:off x="1233487" y="4129087"/>
            <a:ext cx="82154" cy="82154"/>
          </a:xfrm>
          <a:prstGeom prst="ellipse">
            <a:avLst/>
          </a:prstGeom>
          <a:solidFill>
            <a:srgbClr val="CC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63" name="Google Shape;1663;p3"/>
          <p:cNvSpPr txBox="1"/>
          <p:nvPr/>
        </p:nvSpPr>
        <p:spPr>
          <a:xfrm>
            <a:off x="1276350" y="4093369"/>
            <a:ext cx="685800"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600" u="none" cap="none" strike="noStrike">
                <a:solidFill>
                  <a:srgbClr val="000000"/>
                </a:solidFill>
                <a:latin typeface="Arial"/>
                <a:ea typeface="Arial"/>
                <a:cs typeface="Arial"/>
                <a:sym typeface="Arial"/>
              </a:rPr>
              <a:t>Commercial</a:t>
            </a:r>
            <a:endParaRPr/>
          </a:p>
        </p:txBody>
      </p:sp>
      <p:sp>
        <p:nvSpPr>
          <p:cNvPr id="1664" name="Google Shape;1664;p3"/>
          <p:cNvSpPr txBox="1"/>
          <p:nvPr/>
        </p:nvSpPr>
        <p:spPr>
          <a:xfrm>
            <a:off x="1290638" y="4250532"/>
            <a:ext cx="685800"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600" u="none" cap="none" strike="noStrike">
                <a:solidFill>
                  <a:srgbClr val="000000"/>
                </a:solidFill>
                <a:latin typeface="Arial"/>
                <a:ea typeface="Arial"/>
                <a:cs typeface="Arial"/>
                <a:sym typeface="Arial"/>
              </a:rPr>
              <a:t>Recreational</a:t>
            </a:r>
            <a:endParaRPr/>
          </a:p>
        </p:txBody>
      </p:sp>
      <p:sp>
        <p:nvSpPr>
          <p:cNvPr id="1665" name="Google Shape;1665;p3"/>
          <p:cNvSpPr/>
          <p:nvPr/>
        </p:nvSpPr>
        <p:spPr>
          <a:xfrm>
            <a:off x="1903810" y="114301"/>
            <a:ext cx="5314950" cy="32742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100" u="none" cap="none" strike="noStrike">
                <a:solidFill>
                  <a:srgbClr val="000000"/>
                </a:solidFill>
                <a:latin typeface="Arial"/>
                <a:ea typeface="Arial"/>
                <a:cs typeface="Arial"/>
                <a:sym typeface="Arial"/>
              </a:rPr>
              <a:t>Federal Projects on the Great Lakes</a:t>
            </a:r>
            <a:endParaRPr/>
          </a:p>
        </p:txBody>
      </p:sp>
      <p:sp>
        <p:nvSpPr>
          <p:cNvPr id="1666" name="Google Shape;1666;p3"/>
          <p:cNvSpPr txBox="1"/>
          <p:nvPr/>
        </p:nvSpPr>
        <p:spPr>
          <a:xfrm>
            <a:off x="4862515" y="551341"/>
            <a:ext cx="3904058" cy="1061829"/>
          </a:xfrm>
          <a:prstGeom prst="rect">
            <a:avLst/>
          </a:prstGeom>
          <a:noFill/>
          <a:ln cap="flat" cmpd="sng" w="3175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50" u="none" cap="none" strike="noStrike">
                <a:solidFill>
                  <a:srgbClr val="0000CC"/>
                </a:solidFill>
                <a:latin typeface="Arial"/>
                <a:ea typeface="Arial"/>
                <a:cs typeface="Arial"/>
                <a:sym typeface="Arial"/>
              </a:rPr>
              <a:t>A non-linear navigation system; 60 federal commercial projects and 80 federal shallow draft/recreational projects</a:t>
            </a:r>
            <a:endParaRPr/>
          </a:p>
          <a:p>
            <a:pPr indent="0" lvl="0" marL="0" marR="0" rtl="0" algn="l">
              <a:lnSpc>
                <a:spcPct val="100000"/>
              </a:lnSpc>
              <a:spcBef>
                <a:spcPts val="525"/>
              </a:spcBef>
              <a:spcAft>
                <a:spcPts val="0"/>
              </a:spcAft>
              <a:buNone/>
            </a:pPr>
            <a:r>
              <a:t/>
            </a:r>
            <a:endParaRPr b="1" i="0" sz="1050" u="none" cap="none" strike="noStrike">
              <a:solidFill>
                <a:srgbClr val="0000CC"/>
              </a:solidFill>
              <a:latin typeface="Arial"/>
              <a:ea typeface="Arial"/>
              <a:cs typeface="Arial"/>
              <a:sym typeface="Arial"/>
            </a:endParaRPr>
          </a:p>
          <a:p>
            <a:pPr indent="0" lvl="0" marL="0" marR="0" rtl="0" algn="l">
              <a:lnSpc>
                <a:spcPct val="100000"/>
              </a:lnSpc>
              <a:spcBef>
                <a:spcPts val="525"/>
              </a:spcBef>
              <a:spcAft>
                <a:spcPts val="0"/>
              </a:spcAft>
              <a:buNone/>
            </a:pPr>
            <a:r>
              <a:rPr b="1" i="0" lang="en-US" sz="1050" u="none" cap="none" strike="noStrike">
                <a:solidFill>
                  <a:srgbClr val="0000CC"/>
                </a:solidFill>
                <a:latin typeface="Arial"/>
                <a:ea typeface="Arial"/>
                <a:cs typeface="Arial"/>
                <a:sym typeface="Arial"/>
              </a:rPr>
              <a:t>Managed as a system by the Great Lakes Navigation Team comprised of Buffalo, Chicago, and Detroit District staff.</a:t>
            </a:r>
            <a:endParaRPr/>
          </a:p>
        </p:txBody>
      </p:sp>
      <p:sp>
        <p:nvSpPr>
          <p:cNvPr id="1667" name="Google Shape;1667;p3"/>
          <p:cNvSpPr/>
          <p:nvPr/>
        </p:nvSpPr>
        <p:spPr>
          <a:xfrm>
            <a:off x="6172201" y="3632598"/>
            <a:ext cx="82153"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68" name="Google Shape;1668;p3"/>
          <p:cNvSpPr/>
          <p:nvPr/>
        </p:nvSpPr>
        <p:spPr>
          <a:xfrm>
            <a:off x="3289698" y="4171951"/>
            <a:ext cx="82153" cy="82153"/>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69" name="Google Shape;1669;p3"/>
          <p:cNvSpPr txBox="1"/>
          <p:nvPr/>
        </p:nvSpPr>
        <p:spPr>
          <a:xfrm>
            <a:off x="1729978" y="1145670"/>
            <a:ext cx="384572"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Taconite</a:t>
            </a:r>
            <a:endParaRPr/>
          </a:p>
        </p:txBody>
      </p:sp>
      <p:sp>
        <p:nvSpPr>
          <p:cNvPr id="1670" name="Google Shape;1670;p3"/>
          <p:cNvSpPr/>
          <p:nvPr/>
        </p:nvSpPr>
        <p:spPr>
          <a:xfrm>
            <a:off x="1943100" y="1143000"/>
            <a:ext cx="82154"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71" name="Google Shape;1671;p3"/>
          <p:cNvSpPr/>
          <p:nvPr/>
        </p:nvSpPr>
        <p:spPr>
          <a:xfrm>
            <a:off x="6147198" y="3461146"/>
            <a:ext cx="82153" cy="82154"/>
          </a:xfrm>
          <a:prstGeom prst="triangle">
            <a:avLst>
              <a:gd fmla="val 50000" name="adj"/>
            </a:avLst>
          </a:prstGeom>
          <a:solidFill>
            <a:srgbClr val="FFE10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72" name="Google Shape;1672;p3"/>
          <p:cNvSpPr txBox="1"/>
          <p:nvPr/>
        </p:nvSpPr>
        <p:spPr>
          <a:xfrm>
            <a:off x="5829300" y="3486151"/>
            <a:ext cx="671909" cy="111632"/>
          </a:xfrm>
          <a:prstGeom prst="rect">
            <a:avLst/>
          </a:prstGeom>
          <a:noFill/>
          <a:ln>
            <a:noFill/>
          </a:ln>
        </p:spPr>
        <p:txBody>
          <a:bodyPr anchorCtr="0" anchor="t" bIns="32400" lIns="64825" spcFirstLastPara="1" rIns="64825" wrap="square" tIns="32400">
            <a:spAutoFit/>
          </a:bodyPr>
          <a:lstStyle/>
          <a:p>
            <a:pPr indent="0" lvl="0" marL="0" marR="0" rtl="0" algn="l">
              <a:lnSpc>
                <a:spcPct val="100000"/>
              </a:lnSpc>
              <a:spcBef>
                <a:spcPts val="0"/>
              </a:spcBef>
              <a:spcAft>
                <a:spcPts val="0"/>
              </a:spcAft>
              <a:buNone/>
            </a:pPr>
            <a:r>
              <a:rPr b="1" i="0" lang="en-US" sz="300" u="none" cap="none" strike="noStrike">
                <a:solidFill>
                  <a:srgbClr val="000000"/>
                </a:solidFill>
                <a:latin typeface="Arial"/>
                <a:ea typeface="Arial"/>
                <a:cs typeface="Arial"/>
                <a:sym typeface="Arial"/>
              </a:rPr>
              <a:t>    Niagara River</a:t>
            </a:r>
            <a:endParaRPr/>
          </a:p>
        </p:txBody>
      </p:sp>
      <p:sp>
        <p:nvSpPr>
          <p:cNvPr id="1673" name="Google Shape;1673;p3"/>
          <p:cNvSpPr/>
          <p:nvPr/>
        </p:nvSpPr>
        <p:spPr>
          <a:xfrm>
            <a:off x="4010025" y="1695452"/>
            <a:ext cx="350044" cy="374759"/>
          </a:xfrm>
          <a:prstGeom prst="ellipse">
            <a:avLst/>
          </a:prstGeom>
          <a:noFill/>
          <a:ln cap="flat" cmpd="sng" w="25400">
            <a:solidFill>
              <a:srgbClr val="ADBA2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74" name="Google Shape;1674;p3"/>
          <p:cNvSpPr/>
          <p:nvPr/>
        </p:nvSpPr>
        <p:spPr>
          <a:xfrm>
            <a:off x="4650582" y="3487619"/>
            <a:ext cx="412564" cy="506024"/>
          </a:xfrm>
          <a:prstGeom prst="ellipse">
            <a:avLst/>
          </a:prstGeom>
          <a:noFill/>
          <a:ln cap="flat" cmpd="sng" w="25400">
            <a:solidFill>
              <a:srgbClr val="ADBA2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75" name="Google Shape;1675;p3"/>
          <p:cNvSpPr/>
          <p:nvPr/>
        </p:nvSpPr>
        <p:spPr>
          <a:xfrm>
            <a:off x="4510779" y="4003838"/>
            <a:ext cx="282830" cy="252449"/>
          </a:xfrm>
          <a:prstGeom prst="ellipse">
            <a:avLst/>
          </a:prstGeom>
          <a:noFill/>
          <a:ln cap="flat" cmpd="sng" w="25400">
            <a:solidFill>
              <a:srgbClr val="ADBA2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transition p14:dur="100">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9" name="Shape 1679"/>
        <p:cNvGrpSpPr/>
        <p:nvPr/>
      </p:nvGrpSpPr>
      <p:grpSpPr>
        <a:xfrm>
          <a:off x="0" y="0"/>
          <a:ext cx="0" cy="0"/>
          <a:chOff x="0" y="0"/>
          <a:chExt cx="0" cy="0"/>
        </a:xfrm>
      </p:grpSpPr>
      <p:sp>
        <p:nvSpPr>
          <p:cNvPr id="1680" name="Google Shape;1680;p4"/>
          <p:cNvSpPr txBox="1"/>
          <p:nvPr>
            <p:ph type="title"/>
          </p:nvPr>
        </p:nvSpPr>
        <p:spPr>
          <a:xfrm>
            <a:off x="311700" y="295225"/>
            <a:ext cx="8520600" cy="707400"/>
          </a:xfrm>
          <a:prstGeom prst="rect">
            <a:avLst/>
          </a:prstGeom>
          <a:solidFill>
            <a:srgbClr val="4A86E8">
              <a:alpha val="41568"/>
            </a:srgbClr>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sz="4000">
                <a:latin typeface="Oswald"/>
                <a:ea typeface="Oswald"/>
                <a:cs typeface="Oswald"/>
                <a:sym typeface="Oswald"/>
              </a:rPr>
              <a:t>Low Water Datum - Navigation</a:t>
            </a:r>
            <a:endParaRPr sz="4000">
              <a:latin typeface="Oswald"/>
              <a:ea typeface="Oswald"/>
              <a:cs typeface="Oswald"/>
              <a:sym typeface="Oswald"/>
            </a:endParaRPr>
          </a:p>
        </p:txBody>
      </p:sp>
      <p:sp>
        <p:nvSpPr>
          <p:cNvPr id="1681" name="Google Shape;1681;p4"/>
          <p:cNvSpPr txBox="1"/>
          <p:nvPr/>
        </p:nvSpPr>
        <p:spPr>
          <a:xfrm>
            <a:off x="311700" y="1261266"/>
            <a:ext cx="3346982" cy="3457357"/>
          </a:xfrm>
          <a:prstGeom prst="rect">
            <a:avLst/>
          </a:prstGeom>
          <a:noFill/>
          <a:ln>
            <a:noFill/>
          </a:ln>
        </p:spPr>
        <p:txBody>
          <a:bodyPr anchorCtr="0" anchor="t" bIns="45700" lIns="91425" spcFirstLastPara="1" rIns="91425" wrap="square" tIns="45700">
            <a:spAutoFit/>
          </a:bodyPr>
          <a:lstStyle/>
          <a:p>
            <a:pPr indent="-247650" lvl="0" marL="342900" marR="0" rtl="0" algn="l">
              <a:lnSpc>
                <a:spcPct val="100000"/>
              </a:lnSpc>
              <a:spcBef>
                <a:spcPts val="0"/>
              </a:spcBef>
              <a:spcAft>
                <a:spcPts val="0"/>
              </a:spcAft>
              <a:buClr>
                <a:schemeClr val="accent2"/>
              </a:buClr>
              <a:buSzPts val="1600"/>
              <a:buFont typeface="Arial"/>
              <a:buChar char="•"/>
            </a:pPr>
            <a:r>
              <a:rPr b="1" i="0" lang="en-US" sz="1200" u="none" cap="none" strike="noStrike">
                <a:solidFill>
                  <a:srgbClr val="FF0000"/>
                </a:solidFill>
                <a:latin typeface="Arial"/>
                <a:ea typeface="Arial"/>
                <a:cs typeface="Arial"/>
                <a:sym typeface="Arial"/>
              </a:rPr>
              <a:t>Low Water Datum</a:t>
            </a:r>
            <a:r>
              <a:rPr b="1" i="0" lang="en-US" sz="1200" u="none" cap="none" strike="noStrike">
                <a:solidFill>
                  <a:srgbClr val="101010"/>
                </a:solidFill>
                <a:latin typeface="Arial"/>
                <a:ea typeface="Arial"/>
                <a:cs typeface="Arial"/>
                <a:sym typeface="Arial"/>
              </a:rPr>
              <a:t> is the </a:t>
            </a:r>
            <a:r>
              <a:rPr b="1" i="0" lang="en-US" sz="1200" u="none" cap="none" strike="noStrike">
                <a:solidFill>
                  <a:srgbClr val="FF0000"/>
                </a:solidFill>
                <a:latin typeface="Arial"/>
                <a:ea typeface="Arial"/>
                <a:cs typeface="Arial"/>
                <a:sym typeface="Arial"/>
              </a:rPr>
              <a:t>navigational chart datum</a:t>
            </a:r>
            <a:r>
              <a:rPr b="1" i="0" lang="en-US" sz="1200" u="none" cap="none" strike="noStrike">
                <a:solidFill>
                  <a:srgbClr val="101010"/>
                </a:solidFill>
                <a:latin typeface="Arial"/>
                <a:ea typeface="Arial"/>
                <a:cs typeface="Arial"/>
                <a:sym typeface="Arial"/>
              </a:rPr>
              <a:t>, one for each of the Great Lakes. Different </a:t>
            </a:r>
            <a:r>
              <a:rPr b="1" i="0" lang="en-US" sz="1200" u="none" cap="none" strike="noStrike">
                <a:solidFill>
                  <a:srgbClr val="FF0000"/>
                </a:solidFill>
                <a:latin typeface="Arial"/>
                <a:ea typeface="Arial"/>
                <a:cs typeface="Arial"/>
                <a:sym typeface="Arial"/>
              </a:rPr>
              <a:t>Low Water Datum</a:t>
            </a:r>
            <a:r>
              <a:rPr b="1" i="0" lang="en-US" sz="1200" u="none" cap="none" strike="noStrike">
                <a:solidFill>
                  <a:srgbClr val="101010"/>
                </a:solidFill>
                <a:latin typeface="Arial"/>
                <a:ea typeface="Arial"/>
                <a:cs typeface="Arial"/>
                <a:sym typeface="Arial"/>
              </a:rPr>
              <a:t> surfaces are defined for each lake and the connecting channels</a:t>
            </a:r>
            <a:endParaRPr/>
          </a:p>
          <a:p>
            <a:pPr indent="-146050" lvl="0" marL="342900" marR="0" rtl="0" algn="l">
              <a:lnSpc>
                <a:spcPct val="100000"/>
              </a:lnSpc>
              <a:spcBef>
                <a:spcPts val="0"/>
              </a:spcBef>
              <a:spcAft>
                <a:spcPts val="0"/>
              </a:spcAft>
              <a:buClr>
                <a:schemeClr val="accent2"/>
              </a:buClr>
              <a:buSzPts val="1600"/>
              <a:buFont typeface="Arial"/>
              <a:buNone/>
            </a:pPr>
            <a:r>
              <a:t/>
            </a:r>
            <a:endParaRPr b="1" i="0" sz="1200" u="none" cap="none" strike="noStrike">
              <a:solidFill>
                <a:srgbClr val="101010"/>
              </a:solidFill>
              <a:latin typeface="Arial"/>
              <a:ea typeface="Arial"/>
              <a:cs typeface="Arial"/>
              <a:sym typeface="Arial"/>
            </a:endParaRPr>
          </a:p>
          <a:p>
            <a:pPr indent="-247650" lvl="0" marL="342900" marR="0" rtl="0" algn="l">
              <a:lnSpc>
                <a:spcPct val="100000"/>
              </a:lnSpc>
              <a:spcBef>
                <a:spcPts val="750"/>
              </a:spcBef>
              <a:spcAft>
                <a:spcPts val="0"/>
              </a:spcAft>
              <a:buClr>
                <a:schemeClr val="accent2"/>
              </a:buClr>
              <a:buSzPts val="1600"/>
              <a:buFont typeface="Arial"/>
              <a:buChar char="•"/>
            </a:pPr>
            <a:r>
              <a:rPr b="1" i="0" lang="en-US" sz="1200" u="sng" cap="none" strike="noStrike">
                <a:solidFill>
                  <a:srgbClr val="101010"/>
                </a:solidFill>
                <a:latin typeface="Arial"/>
                <a:ea typeface="Arial"/>
                <a:cs typeface="Arial"/>
                <a:sym typeface="Arial"/>
              </a:rPr>
              <a:t>Depths shown on navigational charts and the </a:t>
            </a:r>
            <a:r>
              <a:rPr b="1" i="0" lang="en-US" sz="1200" u="sng" cap="none" strike="noStrike">
                <a:solidFill>
                  <a:srgbClr val="FF0000"/>
                </a:solidFill>
                <a:latin typeface="Arial"/>
                <a:ea typeface="Arial"/>
                <a:cs typeface="Arial"/>
                <a:sym typeface="Arial"/>
              </a:rPr>
              <a:t>authorized depths for navigation </a:t>
            </a:r>
            <a:r>
              <a:rPr b="1" i="0" lang="en-US" sz="1200" u="sng" cap="none" strike="noStrike">
                <a:solidFill>
                  <a:srgbClr val="101010"/>
                </a:solidFill>
                <a:latin typeface="Arial"/>
                <a:ea typeface="Arial"/>
                <a:cs typeface="Arial"/>
                <a:sym typeface="Arial"/>
              </a:rPr>
              <a:t>improvements are referred to </a:t>
            </a:r>
            <a:r>
              <a:rPr b="1" i="0" lang="en-US" sz="1200" u="sng" cap="none" strike="noStrike">
                <a:solidFill>
                  <a:srgbClr val="FF0000"/>
                </a:solidFill>
                <a:latin typeface="Arial"/>
                <a:ea typeface="Arial"/>
                <a:cs typeface="Arial"/>
                <a:sym typeface="Arial"/>
              </a:rPr>
              <a:t>Low Water Datum</a:t>
            </a:r>
            <a:endParaRPr/>
          </a:p>
          <a:p>
            <a:pPr indent="-146050" lvl="0" marL="342900" marR="0" rtl="0" algn="l">
              <a:lnSpc>
                <a:spcPct val="100000"/>
              </a:lnSpc>
              <a:spcBef>
                <a:spcPts val="750"/>
              </a:spcBef>
              <a:spcAft>
                <a:spcPts val="0"/>
              </a:spcAft>
              <a:buClr>
                <a:schemeClr val="accent2"/>
              </a:buClr>
              <a:buSzPts val="1600"/>
              <a:buFont typeface="Arial"/>
              <a:buNone/>
            </a:pPr>
            <a:r>
              <a:t/>
            </a:r>
            <a:endParaRPr b="1" i="0" sz="1200" u="sng" cap="none" strike="noStrike">
              <a:solidFill>
                <a:schemeClr val="dk1"/>
              </a:solidFill>
              <a:latin typeface="Arial"/>
              <a:ea typeface="Arial"/>
              <a:cs typeface="Arial"/>
              <a:sym typeface="Arial"/>
            </a:endParaRPr>
          </a:p>
          <a:p>
            <a:pPr indent="-247650" lvl="0" marL="342900" marR="0" rtl="0" algn="l">
              <a:lnSpc>
                <a:spcPct val="100000"/>
              </a:lnSpc>
              <a:spcBef>
                <a:spcPts val="750"/>
              </a:spcBef>
              <a:spcAft>
                <a:spcPts val="0"/>
              </a:spcAft>
              <a:buClr>
                <a:schemeClr val="accent2"/>
              </a:buClr>
              <a:buSzPts val="1600"/>
              <a:buFont typeface="Arial"/>
              <a:buChar char="•"/>
            </a:pPr>
            <a:r>
              <a:rPr b="0" i="0" lang="en-US" sz="1200" u="none" cap="none" strike="noStrike">
                <a:solidFill>
                  <a:schemeClr val="dk1"/>
                </a:solidFill>
                <a:latin typeface="Arial"/>
                <a:ea typeface="Arial"/>
                <a:cs typeface="Arial"/>
                <a:sym typeface="Arial"/>
              </a:rPr>
              <a:t>USACE is responsible for operations and maintenance of the federal navigation channels including conditional surveys and maintenance dredging</a:t>
            </a:r>
            <a:endParaRPr/>
          </a:p>
          <a:p>
            <a:pPr indent="0" lvl="0" marL="95250" marR="0" rtl="0" algn="l">
              <a:lnSpc>
                <a:spcPct val="100000"/>
              </a:lnSpc>
              <a:spcBef>
                <a:spcPts val="750"/>
              </a:spcBef>
              <a:spcAft>
                <a:spcPts val="0"/>
              </a:spcAft>
              <a:buNone/>
            </a:pPr>
            <a:r>
              <a:t/>
            </a:r>
            <a:endParaRPr b="1" i="0" sz="1200" u="none" cap="none" strike="noStrike">
              <a:solidFill>
                <a:srgbClr val="101010"/>
              </a:solidFill>
              <a:latin typeface="Arial"/>
              <a:ea typeface="Arial"/>
              <a:cs typeface="Arial"/>
              <a:sym typeface="Arial"/>
            </a:endParaRPr>
          </a:p>
        </p:txBody>
      </p:sp>
      <p:pic>
        <p:nvPicPr>
          <p:cNvPr id="1682" name="Google Shape;1682;p4"/>
          <p:cNvPicPr preferRelativeResize="0"/>
          <p:nvPr/>
        </p:nvPicPr>
        <p:blipFill rotWithShape="1">
          <a:blip r:embed="rId3">
            <a:alphaModFix/>
          </a:blip>
          <a:srcRect b="10184" l="13969" r="18218" t="18169"/>
          <a:stretch/>
        </p:blipFill>
        <p:spPr>
          <a:xfrm>
            <a:off x="3658682" y="1073955"/>
            <a:ext cx="5173618" cy="3416400"/>
          </a:xfrm>
          <a:prstGeom prst="rect">
            <a:avLst/>
          </a:prstGeom>
          <a:noFill/>
          <a:ln>
            <a:noFill/>
          </a:ln>
        </p:spPr>
      </p:pic>
      <p:sp>
        <p:nvSpPr>
          <p:cNvPr id="1683" name="Google Shape;1683;p4"/>
          <p:cNvSpPr txBox="1"/>
          <p:nvPr/>
        </p:nvSpPr>
        <p:spPr>
          <a:xfrm>
            <a:off x="3753791" y="4418541"/>
            <a:ext cx="4572000"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100" u="none" cap="none" strike="noStrike">
                <a:solidFill>
                  <a:schemeClr val="dk1"/>
                </a:solidFill>
                <a:latin typeface="Arial"/>
                <a:ea typeface="Arial"/>
                <a:cs typeface="Arial"/>
                <a:sym typeface="Arial"/>
              </a:rPr>
              <a:t>Image above is  USACE condition survey of Holland Harbor, MI. Red represents areas of federal navigation channel where project depth is less than authorized. </a:t>
            </a:r>
            <a:endParaRPr b="0" i="1" sz="11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7" name="Shape 1687"/>
        <p:cNvGrpSpPr/>
        <p:nvPr/>
      </p:nvGrpSpPr>
      <p:grpSpPr>
        <a:xfrm>
          <a:off x="0" y="0"/>
          <a:ext cx="0" cy="0"/>
          <a:chOff x="0" y="0"/>
          <a:chExt cx="0" cy="0"/>
        </a:xfrm>
      </p:grpSpPr>
      <p:sp>
        <p:nvSpPr>
          <p:cNvPr id="1688" name="Google Shape;1688;p5"/>
          <p:cNvSpPr txBox="1"/>
          <p:nvPr>
            <p:ph type="title"/>
          </p:nvPr>
        </p:nvSpPr>
        <p:spPr>
          <a:xfrm>
            <a:off x="311700" y="295225"/>
            <a:ext cx="8520600" cy="707400"/>
          </a:xfrm>
          <a:prstGeom prst="rect">
            <a:avLst/>
          </a:prstGeom>
          <a:solidFill>
            <a:srgbClr val="4A86E8">
              <a:alpha val="41568"/>
            </a:srgbClr>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sz="4000">
                <a:latin typeface="Oswald"/>
                <a:ea typeface="Oswald"/>
                <a:cs typeface="Oswald"/>
                <a:sym typeface="Oswald"/>
              </a:rPr>
              <a:t>Low Water Datum - Navigation</a:t>
            </a:r>
            <a:endParaRPr sz="4000">
              <a:latin typeface="Oswald"/>
              <a:ea typeface="Oswald"/>
              <a:cs typeface="Oswald"/>
              <a:sym typeface="Oswald"/>
            </a:endParaRPr>
          </a:p>
        </p:txBody>
      </p:sp>
      <p:pic>
        <p:nvPicPr>
          <p:cNvPr id="1689" name="Google Shape;1689;p5"/>
          <p:cNvPicPr preferRelativeResize="0"/>
          <p:nvPr/>
        </p:nvPicPr>
        <p:blipFill rotWithShape="1">
          <a:blip r:embed="rId3">
            <a:alphaModFix/>
          </a:blip>
          <a:srcRect b="10184" l="13969" r="18218" t="18169"/>
          <a:stretch/>
        </p:blipFill>
        <p:spPr>
          <a:xfrm>
            <a:off x="3658682" y="1177875"/>
            <a:ext cx="5173618" cy="3416400"/>
          </a:xfrm>
          <a:prstGeom prst="rect">
            <a:avLst/>
          </a:prstGeom>
          <a:noFill/>
          <a:ln>
            <a:noFill/>
          </a:ln>
        </p:spPr>
      </p:pic>
      <p:pic>
        <p:nvPicPr>
          <p:cNvPr id="1690" name="Google Shape;1690;p5"/>
          <p:cNvPicPr preferRelativeResize="0"/>
          <p:nvPr/>
        </p:nvPicPr>
        <p:blipFill rotWithShape="1">
          <a:blip r:embed="rId4">
            <a:alphaModFix/>
          </a:blip>
          <a:srcRect b="0" l="0" r="0" t="0"/>
          <a:stretch/>
        </p:blipFill>
        <p:spPr>
          <a:xfrm>
            <a:off x="254000" y="1489075"/>
            <a:ext cx="3294963" cy="2743200"/>
          </a:xfrm>
          <a:prstGeom prst="rect">
            <a:avLst/>
          </a:prstGeom>
          <a:noFill/>
          <a:ln cap="flat" cmpd="sng" w="19050">
            <a:solidFill>
              <a:schemeClr val="dk1"/>
            </a:solidFill>
            <a:prstDash val="solid"/>
            <a:round/>
            <a:headEnd len="sm" w="sm" type="none"/>
            <a:tailEnd len="sm" w="sm" type="none"/>
          </a:ln>
        </p:spPr>
      </p:pic>
      <p:cxnSp>
        <p:nvCxnSpPr>
          <p:cNvPr id="1691" name="Google Shape;1691;p5"/>
          <p:cNvCxnSpPr/>
          <p:nvPr/>
        </p:nvCxnSpPr>
        <p:spPr>
          <a:xfrm>
            <a:off x="3543300" y="1472453"/>
            <a:ext cx="4047565" cy="853888"/>
          </a:xfrm>
          <a:prstGeom prst="straightConnector1">
            <a:avLst/>
          </a:prstGeom>
          <a:noFill/>
          <a:ln cap="flat" cmpd="sng" w="28575">
            <a:solidFill>
              <a:schemeClr val="dk1"/>
            </a:solidFill>
            <a:prstDash val="solid"/>
            <a:round/>
            <a:headEnd len="sm" w="sm" type="none"/>
            <a:tailEnd len="sm" w="sm" type="none"/>
          </a:ln>
        </p:spPr>
      </p:cxnSp>
      <p:cxnSp>
        <p:nvCxnSpPr>
          <p:cNvPr id="1692" name="Google Shape;1692;p5"/>
          <p:cNvCxnSpPr/>
          <p:nvPr/>
        </p:nvCxnSpPr>
        <p:spPr>
          <a:xfrm flipH="1" rot="10800000">
            <a:off x="3543300" y="2571750"/>
            <a:ext cx="4047565" cy="1660525"/>
          </a:xfrm>
          <a:prstGeom prst="straightConnector1">
            <a:avLst/>
          </a:prstGeom>
          <a:noFill/>
          <a:ln cap="flat" cmpd="sng" w="28575">
            <a:solidFill>
              <a:schemeClr val="dk1"/>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6" name="Shape 1696"/>
        <p:cNvGrpSpPr/>
        <p:nvPr/>
      </p:nvGrpSpPr>
      <p:grpSpPr>
        <a:xfrm>
          <a:off x="0" y="0"/>
          <a:ext cx="0" cy="0"/>
          <a:chOff x="0" y="0"/>
          <a:chExt cx="0" cy="0"/>
        </a:xfrm>
      </p:grpSpPr>
      <p:sp>
        <p:nvSpPr>
          <p:cNvPr id="1697" name="Google Shape;1697;p6"/>
          <p:cNvSpPr txBox="1"/>
          <p:nvPr>
            <p:ph type="title"/>
          </p:nvPr>
        </p:nvSpPr>
        <p:spPr>
          <a:xfrm>
            <a:off x="311700" y="295225"/>
            <a:ext cx="8520600" cy="707400"/>
          </a:xfrm>
          <a:prstGeom prst="rect">
            <a:avLst/>
          </a:prstGeom>
          <a:solidFill>
            <a:srgbClr val="4A86E8">
              <a:alpha val="41568"/>
            </a:srgbClr>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i="0" lang="en-US" sz="4000" u="none" strike="noStrike">
                <a:solidFill>
                  <a:srgbClr val="000000"/>
                </a:solidFill>
                <a:latin typeface="Calibri"/>
                <a:ea typeface="Calibri"/>
                <a:cs typeface="Calibri"/>
                <a:sym typeface="Calibri"/>
              </a:rPr>
              <a:t>Potential Change Relative to LWD</a:t>
            </a:r>
            <a:br>
              <a:rPr b="1" i="0" lang="en-US" sz="4000" u="none" strike="noStrike">
                <a:solidFill>
                  <a:srgbClr val="000000"/>
                </a:solidFill>
                <a:latin typeface="Calibri"/>
                <a:ea typeface="Calibri"/>
                <a:cs typeface="Calibri"/>
                <a:sym typeface="Calibri"/>
              </a:rPr>
            </a:br>
            <a:endParaRPr sz="4000">
              <a:latin typeface="Oswald"/>
              <a:ea typeface="Oswald"/>
              <a:cs typeface="Oswald"/>
              <a:sym typeface="Oswald"/>
            </a:endParaRPr>
          </a:p>
        </p:txBody>
      </p:sp>
      <p:sp>
        <p:nvSpPr>
          <p:cNvPr id="1698" name="Google Shape;1698;p6"/>
          <p:cNvSpPr txBox="1"/>
          <p:nvPr>
            <p:ph idx="1" type="body"/>
          </p:nvPr>
        </p:nvSpPr>
        <p:spPr>
          <a:xfrm>
            <a:off x="508000" y="4061449"/>
            <a:ext cx="7912901" cy="707400"/>
          </a:xfrm>
          <a:prstGeom prst="rect">
            <a:avLst/>
          </a:prstGeom>
          <a:noFill/>
          <a:ln>
            <a:noFill/>
          </a:ln>
        </p:spPr>
        <p:txBody>
          <a:bodyPr anchorCtr="0" anchor="t" bIns="91425" lIns="91425" spcFirstLastPara="1" rIns="91425" wrap="square" tIns="91425">
            <a:normAutofit fontScale="62500" lnSpcReduction="20000"/>
          </a:bodyPr>
          <a:lstStyle/>
          <a:p>
            <a:pPr indent="0" lvl="0" marL="0" rtl="0" algn="l">
              <a:lnSpc>
                <a:spcPct val="115000"/>
              </a:lnSpc>
              <a:spcBef>
                <a:spcPts val="0"/>
              </a:spcBef>
              <a:spcAft>
                <a:spcPts val="1200"/>
              </a:spcAft>
              <a:buSzPct val="137142"/>
              <a:buNone/>
            </a:pPr>
            <a:r>
              <a:rPr b="1" lang="en-US" sz="2100">
                <a:solidFill>
                  <a:srgbClr val="101010"/>
                </a:solidFill>
              </a:rPr>
              <a:t>*</a:t>
            </a:r>
            <a:r>
              <a:rPr b="1" lang="en-US" sz="1800">
                <a:solidFill>
                  <a:srgbClr val="101010"/>
                </a:solidFill>
              </a:rPr>
              <a:t> Range of potential changes in LWD based on extreme value analysis representing 90% exceedance.  Final values are still being developed and reviewed.</a:t>
            </a:r>
            <a:endParaRPr/>
          </a:p>
        </p:txBody>
      </p:sp>
      <p:graphicFrame>
        <p:nvGraphicFramePr>
          <p:cNvPr id="1699" name="Google Shape;1699;p6"/>
          <p:cNvGraphicFramePr/>
          <p:nvPr/>
        </p:nvGraphicFramePr>
        <p:xfrm>
          <a:off x="874020" y="1178180"/>
          <a:ext cx="3000000" cy="3000000"/>
        </p:xfrm>
        <a:graphic>
          <a:graphicData uri="http://schemas.openxmlformats.org/drawingml/2006/table">
            <a:tbl>
              <a:tblPr>
                <a:noFill/>
                <a:tableStyleId>{6FEA88A6-FADD-402C-B06B-35E4C544D351}</a:tableStyleId>
              </a:tblPr>
              <a:tblGrid>
                <a:gridCol w="1564925"/>
                <a:gridCol w="1411225"/>
                <a:gridCol w="1911450"/>
                <a:gridCol w="1911450"/>
              </a:tblGrid>
              <a:tr h="594275">
                <a:tc rowSpan="2">
                  <a:txBody>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Calibri"/>
                          <a:ea typeface="Calibri"/>
                          <a:cs typeface="Calibri"/>
                          <a:sym typeface="Calibri"/>
                        </a:rPr>
                        <a:t>LAKE</a:t>
                      </a:r>
                      <a:endParaRPr/>
                    </a:p>
                  </a:txBody>
                  <a:tcPr marT="5725" marB="0" marR="5725" marL="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Calibri"/>
                          <a:ea typeface="Calibri"/>
                          <a:cs typeface="Calibri"/>
                          <a:sym typeface="Calibri"/>
                        </a:rPr>
                        <a:t>Existing LWD</a:t>
                      </a:r>
                      <a:endParaRPr/>
                    </a:p>
                  </a:txBody>
                  <a:tcPr marT="5725" marB="0" marR="5725" marL="5725" anchor="b">
                    <a:lnL cap="flat" cmpd="sng" w="12700">
                      <a:solidFill>
                        <a:schemeClr val="dk1"/>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Calibri"/>
                          <a:ea typeface="Calibri"/>
                          <a:cs typeface="Calibri"/>
                          <a:sym typeface="Calibri"/>
                        </a:rPr>
                        <a:t>Time Below LWD</a:t>
                      </a:r>
                      <a:endParaRPr/>
                    </a:p>
                  </a:txBody>
                  <a:tcPr marT="5725" marB="0" marR="5725" marL="57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i="0" lang="en-US" sz="1800" u="none" cap="none" strike="noStrike">
                          <a:solidFill>
                            <a:srgbClr val="000000"/>
                          </a:solidFill>
                          <a:highlight>
                            <a:srgbClr val="FFFF00"/>
                          </a:highlight>
                          <a:latin typeface="Calibri"/>
                          <a:ea typeface="Calibri"/>
                          <a:cs typeface="Calibri"/>
                          <a:sym typeface="Calibri"/>
                        </a:rPr>
                        <a:t>Potential Change Relative to LWD</a:t>
                      </a:r>
                      <a:r>
                        <a:rPr b="1" i="0" lang="en-US" sz="2400" u="none" cap="none" strike="noStrike">
                          <a:solidFill>
                            <a:srgbClr val="000000"/>
                          </a:solidFill>
                          <a:latin typeface="Calibri"/>
                          <a:ea typeface="Calibri"/>
                          <a:cs typeface="Calibri"/>
                          <a:sym typeface="Calibri"/>
                        </a:rPr>
                        <a:t>*</a:t>
                      </a:r>
                      <a:endParaRPr b="1" i="0" sz="1800" u="none" cap="none" strike="noStrike">
                        <a:solidFill>
                          <a:srgbClr val="000000"/>
                        </a:solidFill>
                        <a:latin typeface="Calibri"/>
                        <a:ea typeface="Calibri"/>
                        <a:cs typeface="Calibri"/>
                        <a:sym typeface="Calibri"/>
                      </a:endParaRPr>
                    </a:p>
                  </a:txBody>
                  <a:tcPr marT="5725" marB="0" marR="5725" marL="5725" anchor="b">
                    <a:lnL cap="flat" cmpd="sng" w="9525">
                      <a:solidFill>
                        <a:srgbClr val="000000"/>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01700">
                <a:tc vMerge="1"/>
                <a:tc>
                  <a:txBody>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(Feet)</a:t>
                      </a:r>
                      <a:endParaRPr/>
                    </a:p>
                  </a:txBody>
                  <a:tcPr marT="5725" marB="0" marR="5725" marL="5725" anchor="b">
                    <a:lnL cap="flat" cmpd="sng" w="12700">
                      <a:solidFill>
                        <a:schemeClr val="dk1"/>
                      </a:solidFill>
                      <a:prstDash val="solid"/>
                      <a:round/>
                      <a:headEnd len="sm" w="sm" type="none"/>
                      <a:tailEnd len="sm" w="sm" type="none"/>
                    </a:lnL>
                    <a:lnT cap="flat" cmpd="sng" w="12700">
                      <a:solidFill>
                        <a:srgbClr val="000000"/>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(1918-2017)</a:t>
                      </a:r>
                      <a:endParaRPr/>
                    </a:p>
                  </a:txBody>
                  <a:tcPr marT="5725" marB="0" marR="5725" marL="572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(Inches)</a:t>
                      </a:r>
                      <a:endParaRPr/>
                    </a:p>
                  </a:txBody>
                  <a:tcPr marT="5725" marB="0" marR="5725" marL="5725" anchor="b">
                    <a:lnL cap="flat" cmpd="sng" w="9525">
                      <a:solidFill>
                        <a:srgbClr val="000000"/>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r>
              <a:tr h="384000">
                <a:tc>
                  <a:txBody>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Superior</a:t>
                      </a:r>
                      <a:endParaRPr/>
                    </a:p>
                  </a:txBody>
                  <a:tcPr marT="5725" marB="0" marR="5725" marL="57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     601.10</a:t>
                      </a:r>
                      <a:endParaRPr/>
                    </a:p>
                  </a:txBody>
                  <a:tcPr marT="5725" marB="0" marR="205750" marL="5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         40%</a:t>
                      </a:r>
                      <a:endParaRPr/>
                    </a:p>
                  </a:txBody>
                  <a:tcPr marT="5725" marB="0" marR="411475" marL="5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i="0" lang="en-US" sz="1800" u="none" cap="none" strike="noStrike">
                          <a:solidFill>
                            <a:srgbClr val="FF0000"/>
                          </a:solidFill>
                          <a:latin typeface="Calibri"/>
                          <a:ea typeface="Calibri"/>
                          <a:cs typeface="Calibri"/>
                          <a:sym typeface="Calibri"/>
                        </a:rPr>
                        <a:t>         -9</a:t>
                      </a:r>
                      <a:endParaRPr/>
                    </a:p>
                  </a:txBody>
                  <a:tcPr marT="5725" marB="0" marR="411475" marL="57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4000">
                <a:tc>
                  <a:txBody>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Michigan-Huron</a:t>
                      </a:r>
                      <a:endParaRPr/>
                    </a:p>
                  </a:txBody>
                  <a:tcPr marT="5725" marB="0" marR="5725" marL="57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     577.50</a:t>
                      </a:r>
                      <a:endParaRPr/>
                    </a:p>
                  </a:txBody>
                  <a:tcPr marT="5725" marB="0" marR="205750" marL="5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         26%</a:t>
                      </a:r>
                      <a:endParaRPr/>
                    </a:p>
                  </a:txBody>
                  <a:tcPr marT="5725" marB="0" marR="411475" marL="5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i="0" lang="en-US" sz="1800" u="none" cap="none" strike="noStrike">
                          <a:solidFill>
                            <a:srgbClr val="FF0000"/>
                          </a:solidFill>
                          <a:latin typeface="Calibri"/>
                          <a:ea typeface="Calibri"/>
                          <a:cs typeface="Calibri"/>
                          <a:sym typeface="Calibri"/>
                        </a:rPr>
                        <a:t>         -12</a:t>
                      </a:r>
                      <a:endParaRPr/>
                    </a:p>
                  </a:txBody>
                  <a:tcPr marT="5725" marB="0" marR="411475" marL="57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4000">
                <a:tc>
                  <a:txBody>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St. Clair</a:t>
                      </a:r>
                      <a:endParaRPr/>
                    </a:p>
                  </a:txBody>
                  <a:tcPr marT="5725" marB="0" marR="5725" marL="57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     572.30</a:t>
                      </a:r>
                      <a:endParaRPr/>
                    </a:p>
                  </a:txBody>
                  <a:tcPr marT="5725" marB="0" marR="205750" marL="5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         22%</a:t>
                      </a:r>
                      <a:endParaRPr/>
                    </a:p>
                  </a:txBody>
                  <a:tcPr marT="5725" marB="0" marR="411475" marL="5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i="0" lang="en-US" sz="1800" u="none" cap="none" strike="noStrike">
                          <a:solidFill>
                            <a:srgbClr val="FF0000"/>
                          </a:solidFill>
                          <a:latin typeface="Calibri"/>
                          <a:ea typeface="Calibri"/>
                          <a:cs typeface="Calibri"/>
                          <a:sym typeface="Calibri"/>
                        </a:rPr>
                        <a:t>         -1.5</a:t>
                      </a:r>
                      <a:endParaRPr/>
                    </a:p>
                  </a:txBody>
                  <a:tcPr marT="5725" marB="0" marR="411475" marL="57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4000">
                <a:tc>
                  <a:txBody>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Erie</a:t>
                      </a:r>
                      <a:endParaRPr/>
                    </a:p>
                  </a:txBody>
                  <a:tcPr marT="5725" marB="0" marR="5725" marL="57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     569.20</a:t>
                      </a:r>
                      <a:endParaRPr/>
                    </a:p>
                  </a:txBody>
                  <a:tcPr marT="5725" marB="0" marR="205750" marL="5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         11%</a:t>
                      </a:r>
                      <a:endParaRPr/>
                    </a:p>
                  </a:txBody>
                  <a:tcPr marT="5725" marB="0" marR="411475" marL="5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i="0" lang="en-US" sz="1800" u="none" cap="none" strike="noStrike">
                          <a:solidFill>
                            <a:srgbClr val="FF0000"/>
                          </a:solidFill>
                          <a:latin typeface="Calibri"/>
                          <a:ea typeface="Calibri"/>
                          <a:cs typeface="Calibri"/>
                          <a:sym typeface="Calibri"/>
                        </a:rPr>
                        <a:t>        </a:t>
                      </a:r>
                      <a:r>
                        <a:rPr b="1" i="0" lang="en-US" sz="1800" u="none" cap="none" strike="noStrike">
                          <a:solidFill>
                            <a:srgbClr val="181818"/>
                          </a:solidFill>
                          <a:latin typeface="Calibri"/>
                          <a:ea typeface="Calibri"/>
                          <a:cs typeface="Calibri"/>
                          <a:sym typeface="Calibri"/>
                        </a:rPr>
                        <a:t> </a:t>
                      </a:r>
                      <a:r>
                        <a:rPr b="1" i="0" lang="en-US" sz="1800" u="none" cap="none" strike="noStrike">
                          <a:solidFill>
                            <a:srgbClr val="0070C0"/>
                          </a:solidFill>
                          <a:latin typeface="Calibri"/>
                          <a:ea typeface="Calibri"/>
                          <a:cs typeface="Calibri"/>
                          <a:sym typeface="Calibri"/>
                        </a:rPr>
                        <a:t>+3</a:t>
                      </a:r>
                      <a:endParaRPr/>
                    </a:p>
                  </a:txBody>
                  <a:tcPr marT="5725" marB="0" marR="411475" marL="57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4000">
                <a:tc>
                  <a:txBody>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Ontario</a:t>
                      </a:r>
                      <a:endParaRPr/>
                    </a:p>
                  </a:txBody>
                  <a:tcPr marT="5725" marB="0" marR="5725" marL="57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     243.30</a:t>
                      </a:r>
                      <a:endParaRPr/>
                    </a:p>
                  </a:txBody>
                  <a:tcPr marT="5725" marB="0" marR="205750" marL="5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         15%</a:t>
                      </a:r>
                      <a:endParaRPr/>
                    </a:p>
                  </a:txBody>
                  <a:tcPr marT="5725" marB="0" marR="411475" marL="5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i="0" lang="en-US" sz="1800" u="none" cap="none" strike="noStrike">
                          <a:solidFill>
                            <a:srgbClr val="FF0000"/>
                          </a:solidFill>
                          <a:latin typeface="Calibri"/>
                          <a:ea typeface="Calibri"/>
                          <a:cs typeface="Calibri"/>
                          <a:sym typeface="Calibri"/>
                        </a:rPr>
                        <a:t>         -2</a:t>
                      </a:r>
                      <a:endParaRPr/>
                    </a:p>
                  </a:txBody>
                  <a:tcPr marT="5725" marB="0" marR="411475" marL="57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4" name="Shape 1704"/>
        <p:cNvGrpSpPr/>
        <p:nvPr/>
      </p:nvGrpSpPr>
      <p:grpSpPr>
        <a:xfrm>
          <a:off x="0" y="0"/>
          <a:ext cx="0" cy="0"/>
          <a:chOff x="0" y="0"/>
          <a:chExt cx="0" cy="0"/>
        </a:xfrm>
      </p:grpSpPr>
      <p:pic>
        <p:nvPicPr>
          <p:cNvPr descr="Blue stripe wave pattern" id="1705" name="Google Shape;1705;p7"/>
          <p:cNvPicPr preferRelativeResize="0"/>
          <p:nvPr/>
        </p:nvPicPr>
        <p:blipFill rotWithShape="1">
          <a:blip r:embed="rId3">
            <a:alphaModFix/>
          </a:blip>
          <a:srcRect b="0" l="0" r="0" t="0"/>
          <a:stretch/>
        </p:blipFill>
        <p:spPr>
          <a:xfrm>
            <a:off x="733647" y="1343533"/>
            <a:ext cx="6713709" cy="144323"/>
          </a:xfrm>
          <a:prstGeom prst="rect">
            <a:avLst/>
          </a:prstGeom>
          <a:noFill/>
          <a:ln>
            <a:noFill/>
          </a:ln>
        </p:spPr>
      </p:pic>
      <p:sp>
        <p:nvSpPr>
          <p:cNvPr descr="Large confetti" id="1706" name="Google Shape;1706;p7"/>
          <p:cNvSpPr/>
          <p:nvPr/>
        </p:nvSpPr>
        <p:spPr>
          <a:xfrm>
            <a:off x="1162273" y="2822121"/>
            <a:ext cx="5461217" cy="1361901"/>
          </a:xfrm>
          <a:custGeom>
            <a:rect b="b" l="l" r="r" t="t"/>
            <a:pathLst>
              <a:path extrusionOk="0" h="931" w="4002">
                <a:moveTo>
                  <a:pt x="4002" y="23"/>
                </a:moveTo>
                <a:lnTo>
                  <a:pt x="3215" y="917"/>
                </a:lnTo>
                <a:lnTo>
                  <a:pt x="932" y="931"/>
                </a:lnTo>
                <a:cubicBezTo>
                  <a:pt x="1098" y="903"/>
                  <a:pt x="0" y="1"/>
                  <a:pt x="79" y="1"/>
                </a:cubicBezTo>
                <a:cubicBezTo>
                  <a:pt x="100" y="0"/>
                  <a:pt x="223" y="67"/>
                  <a:pt x="334" y="132"/>
                </a:cubicBezTo>
                <a:cubicBezTo>
                  <a:pt x="484" y="284"/>
                  <a:pt x="746" y="459"/>
                  <a:pt x="750" y="453"/>
                </a:cubicBezTo>
                <a:cubicBezTo>
                  <a:pt x="760" y="439"/>
                  <a:pt x="924" y="708"/>
                  <a:pt x="1049" y="746"/>
                </a:cubicBezTo>
                <a:cubicBezTo>
                  <a:pt x="1196" y="800"/>
                  <a:pt x="1282" y="795"/>
                  <a:pt x="1282" y="795"/>
                </a:cubicBezTo>
                <a:cubicBezTo>
                  <a:pt x="1418" y="839"/>
                  <a:pt x="1407" y="844"/>
                  <a:pt x="1543" y="882"/>
                </a:cubicBezTo>
                <a:cubicBezTo>
                  <a:pt x="1709" y="915"/>
                  <a:pt x="1791" y="882"/>
                  <a:pt x="2027" y="898"/>
                </a:cubicBezTo>
                <a:cubicBezTo>
                  <a:pt x="2283" y="871"/>
                  <a:pt x="2499" y="893"/>
                  <a:pt x="2635" y="888"/>
                </a:cubicBezTo>
                <a:cubicBezTo>
                  <a:pt x="2765" y="872"/>
                  <a:pt x="2899" y="762"/>
                  <a:pt x="3008" y="757"/>
                </a:cubicBezTo>
                <a:cubicBezTo>
                  <a:pt x="3100" y="724"/>
                  <a:pt x="3185" y="708"/>
                  <a:pt x="3225" y="675"/>
                </a:cubicBezTo>
                <a:cubicBezTo>
                  <a:pt x="3232" y="669"/>
                  <a:pt x="3386" y="502"/>
                  <a:pt x="3394" y="496"/>
                </a:cubicBezTo>
                <a:cubicBezTo>
                  <a:pt x="3407" y="486"/>
                  <a:pt x="3491" y="371"/>
                  <a:pt x="3491" y="371"/>
                </a:cubicBezTo>
                <a:cubicBezTo>
                  <a:pt x="3533" y="308"/>
                  <a:pt x="3581" y="295"/>
                  <a:pt x="3641" y="225"/>
                </a:cubicBezTo>
                <a:cubicBezTo>
                  <a:pt x="3728" y="154"/>
                  <a:pt x="3692" y="230"/>
                  <a:pt x="3777" y="110"/>
                </a:cubicBezTo>
                <a:cubicBezTo>
                  <a:pt x="3904" y="100"/>
                  <a:pt x="4002" y="23"/>
                  <a:pt x="4002" y="23"/>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707" name="Google Shape;1707;p7"/>
          <p:cNvSpPr/>
          <p:nvPr/>
        </p:nvSpPr>
        <p:spPr>
          <a:xfrm>
            <a:off x="733647" y="2703807"/>
            <a:ext cx="6713712" cy="2244734"/>
          </a:xfrm>
          <a:custGeom>
            <a:rect b="b" l="l" r="r" t="t"/>
            <a:pathLst>
              <a:path extrusionOk="0" h="1440" w="5088">
                <a:moveTo>
                  <a:pt x="0" y="0"/>
                </a:moveTo>
                <a:lnTo>
                  <a:pt x="528" y="0"/>
                </a:lnTo>
                <a:lnTo>
                  <a:pt x="1474" y="931"/>
                </a:lnTo>
                <a:lnTo>
                  <a:pt x="3696" y="912"/>
                </a:lnTo>
                <a:lnTo>
                  <a:pt x="4512" y="0"/>
                </a:lnTo>
                <a:lnTo>
                  <a:pt x="5088" y="0"/>
                </a:lnTo>
                <a:lnTo>
                  <a:pt x="5088" y="1440"/>
                </a:lnTo>
                <a:lnTo>
                  <a:pt x="0" y="1440"/>
                </a:lnTo>
                <a:lnTo>
                  <a:pt x="0" y="0"/>
                </a:lnTo>
                <a:close/>
              </a:path>
            </a:pathLst>
          </a:custGeom>
          <a:solidFill>
            <a:srgbClr val="F2C954"/>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708" name="Google Shape;1708;p7"/>
          <p:cNvSpPr/>
          <p:nvPr/>
        </p:nvSpPr>
        <p:spPr>
          <a:xfrm>
            <a:off x="755080" y="2692840"/>
            <a:ext cx="6692279" cy="1480216"/>
          </a:xfrm>
          <a:custGeom>
            <a:rect b="b" l="l" r="r" t="t"/>
            <a:pathLst>
              <a:path extrusionOk="0" h="930" w="5042">
                <a:moveTo>
                  <a:pt x="0" y="0"/>
                </a:moveTo>
                <a:lnTo>
                  <a:pt x="532" y="0"/>
                </a:lnTo>
                <a:lnTo>
                  <a:pt x="1440" y="930"/>
                </a:lnTo>
                <a:lnTo>
                  <a:pt x="3646" y="913"/>
                </a:lnTo>
                <a:lnTo>
                  <a:pt x="4488" y="17"/>
                </a:lnTo>
                <a:lnTo>
                  <a:pt x="5042" y="17"/>
                </a:lnTo>
              </a:path>
            </a:pathLst>
          </a:custGeom>
          <a:noFill/>
          <a:ln cap="flat" cmpd="sng" w="76200">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709" name="Google Shape;1709;p7"/>
          <p:cNvSpPr txBox="1"/>
          <p:nvPr/>
        </p:nvSpPr>
        <p:spPr>
          <a:xfrm>
            <a:off x="849827" y="4651505"/>
            <a:ext cx="1989769" cy="230832"/>
          </a:xfrm>
          <a:prstGeom prst="rect">
            <a:avLst/>
          </a:prstGeom>
          <a:solidFill>
            <a:srgbClr val="FBFBFB"/>
          </a:solidFill>
          <a:ln cap="flat" cmpd="sng" w="571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00" u="none" cap="none" strike="noStrike">
                <a:solidFill>
                  <a:schemeClr val="dk1"/>
                </a:solidFill>
                <a:latin typeface="Arial"/>
                <a:ea typeface="Arial"/>
                <a:cs typeface="Arial"/>
                <a:sym typeface="Arial"/>
              </a:rPr>
              <a:t>Authorized Project Depth = 27 ft</a:t>
            </a:r>
            <a:endParaRPr/>
          </a:p>
        </p:txBody>
      </p:sp>
      <p:sp>
        <p:nvSpPr>
          <p:cNvPr id="1710" name="Google Shape;1710;p7"/>
          <p:cNvSpPr txBox="1"/>
          <p:nvPr/>
        </p:nvSpPr>
        <p:spPr>
          <a:xfrm>
            <a:off x="2075763" y="2184898"/>
            <a:ext cx="1527665"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800" u="none" cap="none" strike="noStrike">
                <a:solidFill>
                  <a:schemeClr val="dk1"/>
                </a:solidFill>
                <a:latin typeface="Arial"/>
                <a:ea typeface="Arial"/>
                <a:cs typeface="Arial"/>
                <a:sym typeface="Arial"/>
              </a:rPr>
              <a:t>Depth below LWD is </a:t>
            </a:r>
            <a:r>
              <a:rPr b="1" i="0" lang="en-US" sz="1000" u="none" cap="none" strike="noStrike">
                <a:solidFill>
                  <a:srgbClr val="0070C0"/>
                </a:solidFill>
                <a:latin typeface="Arial"/>
                <a:ea typeface="Arial"/>
                <a:cs typeface="Arial"/>
                <a:sym typeface="Arial"/>
              </a:rPr>
              <a:t>27ft</a:t>
            </a:r>
            <a:r>
              <a:rPr b="1" i="0" lang="en-US" sz="800" u="none" cap="none" strike="noStrike">
                <a:solidFill>
                  <a:schemeClr val="dk1"/>
                </a:solidFill>
                <a:latin typeface="Arial"/>
                <a:ea typeface="Arial"/>
                <a:cs typeface="Arial"/>
                <a:sym typeface="Arial"/>
              </a:rPr>
              <a:t>, which is equal to  authorized depth (</a:t>
            </a:r>
            <a:r>
              <a:rPr b="1" i="0" lang="en-US" sz="800" u="none" cap="none" strike="noStrike">
                <a:solidFill>
                  <a:srgbClr val="0070C0"/>
                </a:solidFill>
                <a:latin typeface="Arial"/>
                <a:ea typeface="Arial"/>
                <a:cs typeface="Arial"/>
                <a:sym typeface="Arial"/>
              </a:rPr>
              <a:t>Blue on surveys</a:t>
            </a:r>
            <a:r>
              <a:rPr b="1" i="0" lang="en-US" sz="800" u="none" cap="none" strike="noStrike">
                <a:solidFill>
                  <a:schemeClr val="dk1"/>
                </a:solidFill>
                <a:latin typeface="Arial"/>
                <a:ea typeface="Arial"/>
                <a:cs typeface="Arial"/>
                <a:sym typeface="Arial"/>
              </a:rPr>
              <a:t>)           </a:t>
            </a:r>
            <a:endParaRPr/>
          </a:p>
        </p:txBody>
      </p:sp>
      <p:cxnSp>
        <p:nvCxnSpPr>
          <p:cNvPr id="1711" name="Google Shape;1711;p7"/>
          <p:cNvCxnSpPr/>
          <p:nvPr/>
        </p:nvCxnSpPr>
        <p:spPr>
          <a:xfrm>
            <a:off x="724323" y="1910966"/>
            <a:ext cx="6713712" cy="0"/>
          </a:xfrm>
          <a:prstGeom prst="straightConnector1">
            <a:avLst/>
          </a:prstGeom>
          <a:noFill/>
          <a:ln cap="flat" cmpd="sng" w="38100">
            <a:solidFill>
              <a:srgbClr val="0070C0"/>
            </a:solidFill>
            <a:prstDash val="dash"/>
            <a:round/>
            <a:headEnd len="med" w="med" type="none"/>
            <a:tailEnd len="med" w="med" type="none"/>
          </a:ln>
        </p:spPr>
      </p:cxnSp>
      <p:sp>
        <p:nvSpPr>
          <p:cNvPr id="1712" name="Google Shape;1712;p7"/>
          <p:cNvSpPr/>
          <p:nvPr/>
        </p:nvSpPr>
        <p:spPr>
          <a:xfrm>
            <a:off x="733649" y="867132"/>
            <a:ext cx="6713711" cy="4092375"/>
          </a:xfrm>
          <a:prstGeom prst="rect">
            <a:avLst/>
          </a:prstGeom>
          <a:noFill/>
          <a:ln cap="flat" cmpd="sng" w="508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350" u="none" cap="none" strike="noStrike">
              <a:solidFill>
                <a:schemeClr val="dk1"/>
              </a:solidFill>
              <a:latin typeface="Times New Roman"/>
              <a:ea typeface="Times New Roman"/>
              <a:cs typeface="Times New Roman"/>
              <a:sym typeface="Times New Roman"/>
            </a:endParaRPr>
          </a:p>
        </p:txBody>
      </p:sp>
      <p:sp>
        <p:nvSpPr>
          <p:cNvPr id="1713" name="Google Shape;1713;p7"/>
          <p:cNvSpPr txBox="1"/>
          <p:nvPr/>
        </p:nvSpPr>
        <p:spPr>
          <a:xfrm>
            <a:off x="1714691" y="1784952"/>
            <a:ext cx="1124905" cy="213585"/>
          </a:xfrm>
          <a:prstGeom prst="rect">
            <a:avLst/>
          </a:prstGeom>
          <a:solidFill>
            <a:srgbClr val="FBFBFB"/>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788" u="none" cap="none" strike="noStrike">
                <a:solidFill>
                  <a:srgbClr val="0070C0"/>
                </a:solidFill>
                <a:latin typeface="Arial"/>
                <a:ea typeface="Arial"/>
                <a:cs typeface="Arial"/>
                <a:sym typeface="Arial"/>
              </a:rPr>
              <a:t>Current LWD</a:t>
            </a:r>
            <a:endParaRPr/>
          </a:p>
        </p:txBody>
      </p:sp>
      <p:sp>
        <p:nvSpPr>
          <p:cNvPr id="1714" name="Google Shape;1714;p7"/>
          <p:cNvSpPr/>
          <p:nvPr/>
        </p:nvSpPr>
        <p:spPr>
          <a:xfrm rot="10800000">
            <a:off x="1541070" y="1077167"/>
            <a:ext cx="227026" cy="259124"/>
          </a:xfrm>
          <a:prstGeom prst="triangle">
            <a:avLst>
              <a:gd fmla="val 50000" name="adj"/>
            </a:avLst>
          </a:prstGeom>
          <a:solidFill>
            <a:srgbClr val="0070C0">
              <a:alpha val="88627"/>
            </a:srgbClr>
          </a:solidFill>
          <a:ln cap="flat" cmpd="sng" w="1905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chemeClr val="lt1"/>
              </a:solidFill>
              <a:latin typeface="Arial"/>
              <a:ea typeface="Arial"/>
              <a:cs typeface="Arial"/>
              <a:sym typeface="Arial"/>
            </a:endParaRPr>
          </a:p>
        </p:txBody>
      </p:sp>
      <p:cxnSp>
        <p:nvCxnSpPr>
          <p:cNvPr id="1715" name="Google Shape;1715;p7"/>
          <p:cNvCxnSpPr/>
          <p:nvPr/>
        </p:nvCxnSpPr>
        <p:spPr>
          <a:xfrm>
            <a:off x="3561677" y="1910966"/>
            <a:ext cx="0" cy="2262090"/>
          </a:xfrm>
          <a:prstGeom prst="straightConnector1">
            <a:avLst/>
          </a:prstGeom>
          <a:noFill/>
          <a:ln cap="flat" cmpd="sng" w="38100">
            <a:solidFill>
              <a:srgbClr val="0070C0"/>
            </a:solidFill>
            <a:prstDash val="solid"/>
            <a:round/>
            <a:headEnd len="sm" w="sm" type="none"/>
            <a:tailEnd len="med" w="med" type="triangle"/>
          </a:ln>
        </p:spPr>
      </p:cxnSp>
      <p:sp>
        <p:nvSpPr>
          <p:cNvPr id="1716" name="Google Shape;1716;p7"/>
          <p:cNvSpPr txBox="1"/>
          <p:nvPr/>
        </p:nvSpPr>
        <p:spPr>
          <a:xfrm>
            <a:off x="1956352" y="1106951"/>
            <a:ext cx="3015143" cy="213585"/>
          </a:xfrm>
          <a:prstGeom prst="rect">
            <a:avLst/>
          </a:prstGeom>
          <a:solidFill>
            <a:srgbClr val="FBFBFB"/>
          </a:solidFill>
          <a:ln cap="flat" cmpd="sng" w="22225">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788" u="none" cap="none" strike="noStrike">
                <a:solidFill>
                  <a:schemeClr val="dk1"/>
                </a:solidFill>
                <a:latin typeface="Arial"/>
                <a:ea typeface="Arial"/>
                <a:cs typeface="Arial"/>
                <a:sym typeface="Arial"/>
              </a:rPr>
              <a:t>Current Water Surface: Michigan-Huron</a:t>
            </a:r>
            <a:endParaRPr/>
          </a:p>
        </p:txBody>
      </p:sp>
      <p:sp>
        <p:nvSpPr>
          <p:cNvPr id="1717" name="Google Shape;1717;p7"/>
          <p:cNvSpPr txBox="1"/>
          <p:nvPr/>
        </p:nvSpPr>
        <p:spPr>
          <a:xfrm>
            <a:off x="311700" y="163216"/>
            <a:ext cx="8520600" cy="707400"/>
          </a:xfrm>
          <a:prstGeom prst="rect">
            <a:avLst/>
          </a:prstGeom>
          <a:solidFill>
            <a:srgbClr val="4A86E8">
              <a:alpha val="41568"/>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2"/>
              </a:buClr>
              <a:buSzPts val="2400"/>
              <a:buFont typeface="Arial"/>
              <a:buNone/>
            </a:pPr>
            <a:r>
              <a:rPr b="1" i="0" lang="en-US" sz="2000" u="none" cap="none" strike="noStrike">
                <a:solidFill>
                  <a:schemeClr val="dk1"/>
                </a:solidFill>
                <a:latin typeface="Arial"/>
                <a:ea typeface="Arial"/>
                <a:cs typeface="Arial"/>
                <a:sym typeface="Arial"/>
              </a:rPr>
              <a:t>NEW LOW WATER DATUM </a:t>
            </a:r>
            <a:endParaRPr/>
          </a:p>
          <a:p>
            <a:pPr indent="0" lvl="0" marL="0" marR="0" rtl="0" algn="ctr">
              <a:lnSpc>
                <a:spcPct val="100000"/>
              </a:lnSpc>
              <a:spcBef>
                <a:spcPts val="0"/>
              </a:spcBef>
              <a:spcAft>
                <a:spcPts val="0"/>
              </a:spcAft>
              <a:buClr>
                <a:schemeClr val="lt2"/>
              </a:buClr>
              <a:buSzPts val="2400"/>
              <a:buFont typeface="Arial"/>
              <a:buNone/>
            </a:pPr>
            <a:r>
              <a:rPr b="1" i="0" lang="en-US" sz="2000" u="none" cap="none" strike="noStrike">
                <a:solidFill>
                  <a:schemeClr val="dk1"/>
                </a:solidFill>
                <a:latin typeface="Arial"/>
                <a:ea typeface="Arial"/>
                <a:cs typeface="Arial"/>
                <a:sym typeface="Arial"/>
              </a:rPr>
              <a:t>Implications to Authorized Project Depth</a:t>
            </a:r>
            <a:endParaRPr b="1" i="0" sz="2000" u="none" cap="none" strike="noStrike">
              <a:solidFill>
                <a:schemeClr val="dk1"/>
              </a:solidFill>
              <a:latin typeface="Oswald"/>
              <a:ea typeface="Oswald"/>
              <a:cs typeface="Oswald"/>
              <a:sym typeface="Oswa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2" name="Shape 1722"/>
        <p:cNvGrpSpPr/>
        <p:nvPr/>
      </p:nvGrpSpPr>
      <p:grpSpPr>
        <a:xfrm>
          <a:off x="0" y="0"/>
          <a:ext cx="0" cy="0"/>
          <a:chOff x="0" y="0"/>
          <a:chExt cx="0" cy="0"/>
        </a:xfrm>
      </p:grpSpPr>
      <p:pic>
        <p:nvPicPr>
          <p:cNvPr descr="Blue stripe wave pattern" id="1723" name="Google Shape;1723;p8"/>
          <p:cNvPicPr preferRelativeResize="0"/>
          <p:nvPr/>
        </p:nvPicPr>
        <p:blipFill rotWithShape="1">
          <a:blip r:embed="rId3">
            <a:alphaModFix/>
          </a:blip>
          <a:srcRect b="0" l="0" r="0" t="0"/>
          <a:stretch/>
        </p:blipFill>
        <p:spPr>
          <a:xfrm>
            <a:off x="733647" y="1343533"/>
            <a:ext cx="6713709" cy="144323"/>
          </a:xfrm>
          <a:prstGeom prst="rect">
            <a:avLst/>
          </a:prstGeom>
          <a:noFill/>
          <a:ln>
            <a:noFill/>
          </a:ln>
        </p:spPr>
      </p:pic>
      <p:sp>
        <p:nvSpPr>
          <p:cNvPr descr="Large confetti" id="1724" name="Google Shape;1724;p8"/>
          <p:cNvSpPr/>
          <p:nvPr/>
        </p:nvSpPr>
        <p:spPr>
          <a:xfrm>
            <a:off x="1162273" y="2822121"/>
            <a:ext cx="5470543" cy="1373726"/>
          </a:xfrm>
          <a:custGeom>
            <a:rect b="b" l="l" r="r" t="t"/>
            <a:pathLst>
              <a:path extrusionOk="0" h="931" w="4002">
                <a:moveTo>
                  <a:pt x="4002" y="23"/>
                </a:moveTo>
                <a:lnTo>
                  <a:pt x="3215" y="917"/>
                </a:lnTo>
                <a:lnTo>
                  <a:pt x="932" y="931"/>
                </a:lnTo>
                <a:cubicBezTo>
                  <a:pt x="1098" y="903"/>
                  <a:pt x="0" y="1"/>
                  <a:pt x="79" y="1"/>
                </a:cubicBezTo>
                <a:cubicBezTo>
                  <a:pt x="100" y="0"/>
                  <a:pt x="223" y="67"/>
                  <a:pt x="334" y="132"/>
                </a:cubicBezTo>
                <a:cubicBezTo>
                  <a:pt x="484" y="284"/>
                  <a:pt x="746" y="459"/>
                  <a:pt x="750" y="453"/>
                </a:cubicBezTo>
                <a:cubicBezTo>
                  <a:pt x="760" y="439"/>
                  <a:pt x="924" y="708"/>
                  <a:pt x="1049" y="746"/>
                </a:cubicBezTo>
                <a:cubicBezTo>
                  <a:pt x="1196" y="800"/>
                  <a:pt x="1282" y="795"/>
                  <a:pt x="1282" y="795"/>
                </a:cubicBezTo>
                <a:cubicBezTo>
                  <a:pt x="1418" y="839"/>
                  <a:pt x="1407" y="844"/>
                  <a:pt x="1543" y="882"/>
                </a:cubicBezTo>
                <a:cubicBezTo>
                  <a:pt x="1709" y="915"/>
                  <a:pt x="1791" y="882"/>
                  <a:pt x="2027" y="898"/>
                </a:cubicBezTo>
                <a:cubicBezTo>
                  <a:pt x="2283" y="871"/>
                  <a:pt x="2499" y="893"/>
                  <a:pt x="2635" y="888"/>
                </a:cubicBezTo>
                <a:cubicBezTo>
                  <a:pt x="2765" y="872"/>
                  <a:pt x="2899" y="762"/>
                  <a:pt x="3008" y="757"/>
                </a:cubicBezTo>
                <a:cubicBezTo>
                  <a:pt x="3100" y="724"/>
                  <a:pt x="3185" y="708"/>
                  <a:pt x="3225" y="675"/>
                </a:cubicBezTo>
                <a:cubicBezTo>
                  <a:pt x="3232" y="669"/>
                  <a:pt x="3386" y="502"/>
                  <a:pt x="3394" y="496"/>
                </a:cubicBezTo>
                <a:cubicBezTo>
                  <a:pt x="3407" y="486"/>
                  <a:pt x="3491" y="371"/>
                  <a:pt x="3491" y="371"/>
                </a:cubicBezTo>
                <a:cubicBezTo>
                  <a:pt x="3533" y="308"/>
                  <a:pt x="3581" y="295"/>
                  <a:pt x="3641" y="225"/>
                </a:cubicBezTo>
                <a:cubicBezTo>
                  <a:pt x="3728" y="154"/>
                  <a:pt x="3692" y="230"/>
                  <a:pt x="3777" y="110"/>
                </a:cubicBezTo>
                <a:cubicBezTo>
                  <a:pt x="3904" y="100"/>
                  <a:pt x="4002" y="23"/>
                  <a:pt x="4002" y="23"/>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725" name="Google Shape;1725;p8"/>
          <p:cNvSpPr/>
          <p:nvPr/>
        </p:nvSpPr>
        <p:spPr>
          <a:xfrm>
            <a:off x="733647" y="2703807"/>
            <a:ext cx="6713712" cy="2244734"/>
          </a:xfrm>
          <a:custGeom>
            <a:rect b="b" l="l" r="r" t="t"/>
            <a:pathLst>
              <a:path extrusionOk="0" h="1440" w="5088">
                <a:moveTo>
                  <a:pt x="0" y="0"/>
                </a:moveTo>
                <a:lnTo>
                  <a:pt x="528" y="0"/>
                </a:lnTo>
                <a:lnTo>
                  <a:pt x="1474" y="931"/>
                </a:lnTo>
                <a:lnTo>
                  <a:pt x="3696" y="912"/>
                </a:lnTo>
                <a:lnTo>
                  <a:pt x="4512" y="0"/>
                </a:lnTo>
                <a:lnTo>
                  <a:pt x="5088" y="0"/>
                </a:lnTo>
                <a:lnTo>
                  <a:pt x="5088" y="1440"/>
                </a:lnTo>
                <a:lnTo>
                  <a:pt x="0" y="1440"/>
                </a:lnTo>
                <a:lnTo>
                  <a:pt x="0" y="0"/>
                </a:lnTo>
                <a:close/>
              </a:path>
            </a:pathLst>
          </a:custGeom>
          <a:solidFill>
            <a:srgbClr val="F2C954"/>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726" name="Google Shape;1726;p8"/>
          <p:cNvSpPr/>
          <p:nvPr/>
        </p:nvSpPr>
        <p:spPr>
          <a:xfrm>
            <a:off x="755080" y="2692840"/>
            <a:ext cx="6692279" cy="1480216"/>
          </a:xfrm>
          <a:custGeom>
            <a:rect b="b" l="l" r="r" t="t"/>
            <a:pathLst>
              <a:path extrusionOk="0" h="930" w="5042">
                <a:moveTo>
                  <a:pt x="0" y="0"/>
                </a:moveTo>
                <a:lnTo>
                  <a:pt x="532" y="0"/>
                </a:lnTo>
                <a:lnTo>
                  <a:pt x="1440" y="930"/>
                </a:lnTo>
                <a:lnTo>
                  <a:pt x="3646" y="913"/>
                </a:lnTo>
                <a:lnTo>
                  <a:pt x="4488" y="17"/>
                </a:lnTo>
                <a:lnTo>
                  <a:pt x="5042" y="17"/>
                </a:lnTo>
              </a:path>
            </a:pathLst>
          </a:custGeom>
          <a:noFill/>
          <a:ln cap="flat" cmpd="sng" w="76200">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727" name="Google Shape;1727;p8"/>
          <p:cNvSpPr txBox="1"/>
          <p:nvPr/>
        </p:nvSpPr>
        <p:spPr>
          <a:xfrm>
            <a:off x="2706750" y="4263331"/>
            <a:ext cx="1989769" cy="230832"/>
          </a:xfrm>
          <a:prstGeom prst="rect">
            <a:avLst/>
          </a:prstGeom>
          <a:solidFill>
            <a:srgbClr val="FBFBFB"/>
          </a:solidFill>
          <a:ln cap="flat" cmpd="sng" w="571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00" u="none" cap="none" strike="noStrike">
                <a:solidFill>
                  <a:schemeClr val="dk1"/>
                </a:solidFill>
                <a:latin typeface="Arial"/>
                <a:ea typeface="Arial"/>
                <a:cs typeface="Arial"/>
                <a:sym typeface="Arial"/>
              </a:rPr>
              <a:t>Authorized Project Depth = 27 ft</a:t>
            </a:r>
            <a:endParaRPr/>
          </a:p>
        </p:txBody>
      </p:sp>
      <p:sp>
        <p:nvSpPr>
          <p:cNvPr id="1728" name="Google Shape;1728;p8"/>
          <p:cNvSpPr txBox="1"/>
          <p:nvPr/>
        </p:nvSpPr>
        <p:spPr>
          <a:xfrm>
            <a:off x="1942917" y="2478558"/>
            <a:ext cx="1527665"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800" u="none" cap="none" strike="noStrike">
                <a:solidFill>
                  <a:schemeClr val="dk1"/>
                </a:solidFill>
                <a:latin typeface="Arial"/>
                <a:ea typeface="Arial"/>
                <a:cs typeface="Arial"/>
                <a:sym typeface="Arial"/>
              </a:rPr>
              <a:t>Depth below LWD is </a:t>
            </a:r>
            <a:r>
              <a:rPr b="1" i="0" lang="en-US" sz="1000" u="none" cap="none" strike="noStrike">
                <a:solidFill>
                  <a:srgbClr val="0070C0"/>
                </a:solidFill>
                <a:latin typeface="Arial"/>
                <a:ea typeface="Arial"/>
                <a:cs typeface="Arial"/>
                <a:sym typeface="Arial"/>
              </a:rPr>
              <a:t>27ft</a:t>
            </a:r>
            <a:r>
              <a:rPr b="1" i="0" lang="en-US" sz="800" u="none" cap="none" strike="noStrike">
                <a:solidFill>
                  <a:schemeClr val="dk1"/>
                </a:solidFill>
                <a:latin typeface="Arial"/>
                <a:ea typeface="Arial"/>
                <a:cs typeface="Arial"/>
                <a:sym typeface="Arial"/>
              </a:rPr>
              <a:t>, which is equal to  authorized depth (</a:t>
            </a:r>
            <a:r>
              <a:rPr b="1" i="0" lang="en-US" sz="800" u="none" cap="none" strike="noStrike">
                <a:solidFill>
                  <a:srgbClr val="0070C0"/>
                </a:solidFill>
                <a:latin typeface="Arial"/>
                <a:ea typeface="Arial"/>
                <a:cs typeface="Arial"/>
                <a:sym typeface="Arial"/>
              </a:rPr>
              <a:t>Blue on surveys</a:t>
            </a:r>
            <a:r>
              <a:rPr b="1" i="0" lang="en-US" sz="800" u="none" cap="none" strike="noStrike">
                <a:solidFill>
                  <a:schemeClr val="dk1"/>
                </a:solidFill>
                <a:latin typeface="Arial"/>
                <a:ea typeface="Arial"/>
                <a:cs typeface="Arial"/>
                <a:sym typeface="Arial"/>
              </a:rPr>
              <a:t>)           </a:t>
            </a:r>
            <a:endParaRPr/>
          </a:p>
        </p:txBody>
      </p:sp>
      <p:cxnSp>
        <p:nvCxnSpPr>
          <p:cNvPr id="1729" name="Google Shape;1729;p8"/>
          <p:cNvCxnSpPr/>
          <p:nvPr/>
        </p:nvCxnSpPr>
        <p:spPr>
          <a:xfrm>
            <a:off x="724323" y="1910966"/>
            <a:ext cx="6713712" cy="0"/>
          </a:xfrm>
          <a:prstGeom prst="straightConnector1">
            <a:avLst/>
          </a:prstGeom>
          <a:noFill/>
          <a:ln cap="flat" cmpd="sng" w="38100">
            <a:solidFill>
              <a:srgbClr val="0070C0"/>
            </a:solidFill>
            <a:prstDash val="dash"/>
            <a:round/>
            <a:headEnd len="med" w="med" type="none"/>
            <a:tailEnd len="med" w="med" type="none"/>
          </a:ln>
        </p:spPr>
      </p:cxnSp>
      <p:sp>
        <p:nvSpPr>
          <p:cNvPr id="1730" name="Google Shape;1730;p8"/>
          <p:cNvSpPr/>
          <p:nvPr/>
        </p:nvSpPr>
        <p:spPr>
          <a:xfrm>
            <a:off x="733649" y="867132"/>
            <a:ext cx="6713711" cy="4092375"/>
          </a:xfrm>
          <a:prstGeom prst="rect">
            <a:avLst/>
          </a:prstGeom>
          <a:noFill/>
          <a:ln cap="flat" cmpd="sng" w="508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350" u="none" cap="none" strike="noStrike">
              <a:solidFill>
                <a:schemeClr val="dk1"/>
              </a:solidFill>
              <a:latin typeface="Times New Roman"/>
              <a:ea typeface="Times New Roman"/>
              <a:cs typeface="Times New Roman"/>
              <a:sym typeface="Times New Roman"/>
            </a:endParaRPr>
          </a:p>
        </p:txBody>
      </p:sp>
      <p:sp>
        <p:nvSpPr>
          <p:cNvPr id="1731" name="Google Shape;1731;p8"/>
          <p:cNvSpPr txBox="1"/>
          <p:nvPr/>
        </p:nvSpPr>
        <p:spPr>
          <a:xfrm>
            <a:off x="1714691" y="1784952"/>
            <a:ext cx="1124905" cy="213585"/>
          </a:xfrm>
          <a:prstGeom prst="rect">
            <a:avLst/>
          </a:prstGeom>
          <a:solidFill>
            <a:srgbClr val="FBFBFB"/>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788" u="none" cap="none" strike="noStrike">
                <a:solidFill>
                  <a:srgbClr val="0070C0"/>
                </a:solidFill>
                <a:latin typeface="Arial"/>
                <a:ea typeface="Arial"/>
                <a:cs typeface="Arial"/>
                <a:sym typeface="Arial"/>
              </a:rPr>
              <a:t>Current LWD</a:t>
            </a:r>
            <a:endParaRPr/>
          </a:p>
        </p:txBody>
      </p:sp>
      <p:cxnSp>
        <p:nvCxnSpPr>
          <p:cNvPr id="1732" name="Google Shape;1732;p8"/>
          <p:cNvCxnSpPr/>
          <p:nvPr/>
        </p:nvCxnSpPr>
        <p:spPr>
          <a:xfrm flipH="1" rot="10800000">
            <a:off x="760437" y="2266765"/>
            <a:ext cx="6631765" cy="10964"/>
          </a:xfrm>
          <a:prstGeom prst="straightConnector1">
            <a:avLst/>
          </a:prstGeom>
          <a:noFill/>
          <a:ln cap="flat" cmpd="sng" w="38100">
            <a:solidFill>
              <a:srgbClr val="FF0000"/>
            </a:solidFill>
            <a:prstDash val="dash"/>
            <a:round/>
            <a:headEnd len="med" w="med" type="none"/>
            <a:tailEnd len="med" w="med" type="none"/>
          </a:ln>
        </p:spPr>
      </p:cxnSp>
      <p:sp>
        <p:nvSpPr>
          <p:cNvPr id="1733" name="Google Shape;1733;p8"/>
          <p:cNvSpPr txBox="1"/>
          <p:nvPr/>
        </p:nvSpPr>
        <p:spPr>
          <a:xfrm>
            <a:off x="4696519" y="2061756"/>
            <a:ext cx="1635924" cy="334835"/>
          </a:xfrm>
          <a:prstGeom prst="rect">
            <a:avLst/>
          </a:prstGeom>
          <a:solidFill>
            <a:srgbClr val="FBFBFB"/>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788" u="none" cap="none" strike="noStrike">
                <a:solidFill>
                  <a:srgbClr val="FF0000"/>
                </a:solidFill>
                <a:latin typeface="Arial"/>
                <a:ea typeface="Arial"/>
                <a:cs typeface="Arial"/>
                <a:sym typeface="Arial"/>
              </a:rPr>
              <a:t>*New LWD:</a:t>
            </a:r>
            <a:endParaRPr/>
          </a:p>
          <a:p>
            <a:pPr indent="0" lvl="0" marL="0" marR="0" rtl="0" algn="l">
              <a:lnSpc>
                <a:spcPct val="100000"/>
              </a:lnSpc>
              <a:spcBef>
                <a:spcPts val="0"/>
              </a:spcBef>
              <a:spcAft>
                <a:spcPts val="0"/>
              </a:spcAft>
              <a:buNone/>
            </a:pPr>
            <a:r>
              <a:rPr b="1" i="0" lang="en-US" sz="788" u="none" cap="none" strike="noStrike">
                <a:solidFill>
                  <a:schemeClr val="dk1"/>
                </a:solidFill>
                <a:latin typeface="Arial"/>
                <a:ea typeface="Arial"/>
                <a:cs typeface="Arial"/>
                <a:sym typeface="Arial"/>
              </a:rPr>
              <a:t>12-in lower</a:t>
            </a:r>
            <a:r>
              <a:rPr b="0" i="0" lang="en-US" sz="788" u="none" cap="none" strike="noStrike">
                <a:solidFill>
                  <a:schemeClr val="dk1"/>
                </a:solidFill>
                <a:latin typeface="Arial"/>
                <a:ea typeface="Arial"/>
                <a:cs typeface="Arial"/>
                <a:sym typeface="Arial"/>
              </a:rPr>
              <a:t> (90% exc)</a:t>
            </a:r>
            <a:endParaRPr/>
          </a:p>
        </p:txBody>
      </p:sp>
      <p:sp>
        <p:nvSpPr>
          <p:cNvPr id="1734" name="Google Shape;1734;p8"/>
          <p:cNvSpPr txBox="1"/>
          <p:nvPr/>
        </p:nvSpPr>
        <p:spPr>
          <a:xfrm>
            <a:off x="4696521" y="2492011"/>
            <a:ext cx="1936295"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800" u="none" cap="none" strike="noStrike">
                <a:solidFill>
                  <a:schemeClr val="dk1"/>
                </a:solidFill>
                <a:latin typeface="Arial"/>
                <a:ea typeface="Arial"/>
                <a:cs typeface="Arial"/>
                <a:sym typeface="Arial"/>
              </a:rPr>
              <a:t>With new datum, depth below new LWD is </a:t>
            </a:r>
            <a:r>
              <a:rPr b="1" i="0" lang="en-US" sz="1000" u="none" cap="none" strike="noStrike">
                <a:solidFill>
                  <a:srgbClr val="FF0000"/>
                </a:solidFill>
                <a:latin typeface="Arial"/>
                <a:ea typeface="Arial"/>
                <a:cs typeface="Arial"/>
                <a:sym typeface="Arial"/>
              </a:rPr>
              <a:t>26ft</a:t>
            </a:r>
            <a:r>
              <a:rPr b="1" i="0" lang="en-US" sz="800" u="none" cap="none" strike="noStrike">
                <a:solidFill>
                  <a:schemeClr val="dk1"/>
                </a:solidFill>
                <a:latin typeface="Arial"/>
                <a:ea typeface="Arial"/>
                <a:cs typeface="Arial"/>
                <a:sym typeface="Arial"/>
              </a:rPr>
              <a:t>, which is less than authorized  (</a:t>
            </a:r>
            <a:r>
              <a:rPr b="1" i="0" lang="en-US" sz="800" u="none" cap="none" strike="noStrike">
                <a:solidFill>
                  <a:srgbClr val="FF0000"/>
                </a:solidFill>
                <a:latin typeface="Arial"/>
                <a:ea typeface="Arial"/>
                <a:cs typeface="Arial"/>
                <a:sym typeface="Arial"/>
              </a:rPr>
              <a:t>Red on surveys</a:t>
            </a:r>
            <a:r>
              <a:rPr b="1" i="0" lang="en-US" sz="800" u="none" cap="none" strike="noStrike">
                <a:solidFill>
                  <a:schemeClr val="dk1"/>
                </a:solidFill>
                <a:latin typeface="Arial"/>
                <a:ea typeface="Arial"/>
                <a:cs typeface="Arial"/>
                <a:sym typeface="Arial"/>
              </a:rPr>
              <a:t>)</a:t>
            </a:r>
            <a:endParaRPr/>
          </a:p>
        </p:txBody>
      </p:sp>
      <p:sp>
        <p:nvSpPr>
          <p:cNvPr id="1735" name="Google Shape;1735;p8"/>
          <p:cNvSpPr/>
          <p:nvPr/>
        </p:nvSpPr>
        <p:spPr>
          <a:xfrm rot="10800000">
            <a:off x="1541070" y="1077167"/>
            <a:ext cx="227026" cy="259124"/>
          </a:xfrm>
          <a:prstGeom prst="triangle">
            <a:avLst>
              <a:gd fmla="val 50000" name="adj"/>
            </a:avLst>
          </a:prstGeom>
          <a:solidFill>
            <a:srgbClr val="0070C0">
              <a:alpha val="88627"/>
            </a:srgbClr>
          </a:solidFill>
          <a:ln cap="flat" cmpd="sng" w="1905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chemeClr val="lt1"/>
              </a:solidFill>
              <a:latin typeface="Arial"/>
              <a:ea typeface="Arial"/>
              <a:cs typeface="Arial"/>
              <a:sym typeface="Arial"/>
            </a:endParaRPr>
          </a:p>
        </p:txBody>
      </p:sp>
      <p:cxnSp>
        <p:nvCxnSpPr>
          <p:cNvPr id="1736" name="Google Shape;1736;p8"/>
          <p:cNvCxnSpPr/>
          <p:nvPr/>
        </p:nvCxnSpPr>
        <p:spPr>
          <a:xfrm>
            <a:off x="3433090" y="1910966"/>
            <a:ext cx="0" cy="2262090"/>
          </a:xfrm>
          <a:prstGeom prst="straightConnector1">
            <a:avLst/>
          </a:prstGeom>
          <a:noFill/>
          <a:ln cap="flat" cmpd="sng" w="38100">
            <a:solidFill>
              <a:srgbClr val="0070C0"/>
            </a:solidFill>
            <a:prstDash val="solid"/>
            <a:round/>
            <a:headEnd len="sm" w="sm" type="none"/>
            <a:tailEnd len="med" w="med" type="triangle"/>
          </a:ln>
        </p:spPr>
      </p:cxnSp>
      <p:cxnSp>
        <p:nvCxnSpPr>
          <p:cNvPr id="1737" name="Google Shape;1737;p8"/>
          <p:cNvCxnSpPr/>
          <p:nvPr/>
        </p:nvCxnSpPr>
        <p:spPr>
          <a:xfrm flipH="1">
            <a:off x="4010406" y="2266764"/>
            <a:ext cx="16339" cy="1888706"/>
          </a:xfrm>
          <a:prstGeom prst="straightConnector1">
            <a:avLst/>
          </a:prstGeom>
          <a:noFill/>
          <a:ln cap="flat" cmpd="sng" w="38100">
            <a:solidFill>
              <a:srgbClr val="FF0000"/>
            </a:solidFill>
            <a:prstDash val="solid"/>
            <a:round/>
            <a:headEnd len="sm" w="sm" type="none"/>
            <a:tailEnd len="med" w="med" type="triangle"/>
          </a:ln>
        </p:spPr>
      </p:cxnSp>
      <p:sp>
        <p:nvSpPr>
          <p:cNvPr id="1738" name="Google Shape;1738;p8"/>
          <p:cNvSpPr txBox="1"/>
          <p:nvPr/>
        </p:nvSpPr>
        <p:spPr>
          <a:xfrm>
            <a:off x="1956352" y="1106951"/>
            <a:ext cx="3015143" cy="213585"/>
          </a:xfrm>
          <a:prstGeom prst="rect">
            <a:avLst/>
          </a:prstGeom>
          <a:solidFill>
            <a:srgbClr val="FBFBFB"/>
          </a:solidFill>
          <a:ln cap="flat" cmpd="sng" w="22225">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788" u="none" cap="none" strike="noStrike">
                <a:solidFill>
                  <a:schemeClr val="dk1"/>
                </a:solidFill>
                <a:latin typeface="Arial"/>
                <a:ea typeface="Arial"/>
                <a:cs typeface="Arial"/>
                <a:sym typeface="Arial"/>
              </a:rPr>
              <a:t>Current Water Surface: Michigan-Huron</a:t>
            </a:r>
            <a:endParaRPr/>
          </a:p>
        </p:txBody>
      </p:sp>
      <p:sp>
        <p:nvSpPr>
          <p:cNvPr id="1739" name="Google Shape;1739;p8"/>
          <p:cNvSpPr txBox="1"/>
          <p:nvPr/>
        </p:nvSpPr>
        <p:spPr>
          <a:xfrm>
            <a:off x="311700" y="163216"/>
            <a:ext cx="8520600" cy="707400"/>
          </a:xfrm>
          <a:prstGeom prst="rect">
            <a:avLst/>
          </a:prstGeom>
          <a:solidFill>
            <a:srgbClr val="4A86E8">
              <a:alpha val="41568"/>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2"/>
              </a:buClr>
              <a:buSzPts val="2400"/>
              <a:buFont typeface="Arial"/>
              <a:buNone/>
            </a:pPr>
            <a:r>
              <a:rPr b="1" i="0" lang="en-US" sz="2000" u="none" cap="none" strike="noStrike">
                <a:solidFill>
                  <a:schemeClr val="dk1"/>
                </a:solidFill>
                <a:latin typeface="Arial"/>
                <a:ea typeface="Arial"/>
                <a:cs typeface="Arial"/>
                <a:sym typeface="Arial"/>
              </a:rPr>
              <a:t>NEW LOW WATER DATUM </a:t>
            </a:r>
            <a:endParaRPr/>
          </a:p>
          <a:p>
            <a:pPr indent="0" lvl="0" marL="0" marR="0" rtl="0" algn="ctr">
              <a:lnSpc>
                <a:spcPct val="100000"/>
              </a:lnSpc>
              <a:spcBef>
                <a:spcPts val="0"/>
              </a:spcBef>
              <a:spcAft>
                <a:spcPts val="0"/>
              </a:spcAft>
              <a:buClr>
                <a:schemeClr val="lt2"/>
              </a:buClr>
              <a:buSzPts val="2400"/>
              <a:buFont typeface="Arial"/>
              <a:buNone/>
            </a:pPr>
            <a:r>
              <a:rPr b="1" i="0" lang="en-US" sz="2000" u="none" cap="none" strike="noStrike">
                <a:solidFill>
                  <a:schemeClr val="dk1"/>
                </a:solidFill>
                <a:latin typeface="Arial"/>
                <a:ea typeface="Arial"/>
                <a:cs typeface="Arial"/>
                <a:sym typeface="Arial"/>
              </a:rPr>
              <a:t>Implications to Authorized Project Depth</a:t>
            </a:r>
            <a:endParaRPr b="1" i="0" sz="2000" u="none" cap="none" strike="noStrike">
              <a:solidFill>
                <a:schemeClr val="dk1"/>
              </a:solidFill>
              <a:latin typeface="Oswald"/>
              <a:ea typeface="Oswald"/>
              <a:cs typeface="Oswald"/>
              <a:sym typeface="Oswa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4" name="Shape 1744"/>
        <p:cNvGrpSpPr/>
        <p:nvPr/>
      </p:nvGrpSpPr>
      <p:grpSpPr>
        <a:xfrm>
          <a:off x="0" y="0"/>
          <a:ext cx="0" cy="0"/>
          <a:chOff x="0" y="0"/>
          <a:chExt cx="0" cy="0"/>
        </a:xfrm>
      </p:grpSpPr>
      <p:pic>
        <p:nvPicPr>
          <p:cNvPr id="1745" name="Google Shape;1745;p9"/>
          <p:cNvPicPr preferRelativeResize="0"/>
          <p:nvPr/>
        </p:nvPicPr>
        <p:blipFill rotWithShape="1">
          <a:blip r:embed="rId3">
            <a:alphaModFix/>
          </a:blip>
          <a:srcRect b="0" l="0" r="0" t="0"/>
          <a:stretch/>
        </p:blipFill>
        <p:spPr>
          <a:xfrm>
            <a:off x="1246032" y="71386"/>
            <a:ext cx="6485248" cy="5006340"/>
          </a:xfrm>
          <a:prstGeom prst="rect">
            <a:avLst/>
          </a:prstGeom>
          <a:noFill/>
          <a:ln>
            <a:noFill/>
          </a:ln>
        </p:spPr>
      </p:pic>
      <p:sp>
        <p:nvSpPr>
          <p:cNvPr id="1746" name="Google Shape;1746;p9"/>
          <p:cNvSpPr txBox="1"/>
          <p:nvPr>
            <p:ph idx="10" type="dt"/>
          </p:nvPr>
        </p:nvSpPr>
        <p:spPr>
          <a:xfrm>
            <a:off x="6886575" y="4986507"/>
            <a:ext cx="2057400" cy="13716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None/>
            </a:pPr>
            <a:r>
              <a:rPr lang="en-US"/>
              <a:t>3/23/2023</a:t>
            </a:r>
            <a:endParaRPr/>
          </a:p>
        </p:txBody>
      </p:sp>
      <p:sp>
        <p:nvSpPr>
          <p:cNvPr id="1747" name="Google Shape;1747;p9"/>
          <p:cNvSpPr txBox="1"/>
          <p:nvPr/>
        </p:nvSpPr>
        <p:spPr>
          <a:xfrm>
            <a:off x="2152173" y="972298"/>
            <a:ext cx="82903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400" u="none" cap="none" strike="noStrike">
                <a:solidFill>
                  <a:srgbClr val="FF0000"/>
                </a:solidFill>
                <a:latin typeface="Arial"/>
                <a:ea typeface="Arial"/>
                <a:cs typeface="Arial"/>
                <a:sym typeface="Arial"/>
              </a:rPr>
              <a:t>-9” </a:t>
            </a:r>
            <a:endParaRPr/>
          </a:p>
        </p:txBody>
      </p:sp>
      <p:sp>
        <p:nvSpPr>
          <p:cNvPr id="1748" name="Google Shape;1748;p9"/>
          <p:cNvSpPr txBox="1"/>
          <p:nvPr/>
        </p:nvSpPr>
        <p:spPr>
          <a:xfrm>
            <a:off x="2152173" y="233232"/>
            <a:ext cx="4865611"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400" u="none" cap="none" strike="noStrike">
                <a:solidFill>
                  <a:srgbClr val="FF0000"/>
                </a:solidFill>
                <a:latin typeface="Arial"/>
                <a:ea typeface="Arial"/>
                <a:cs typeface="Arial"/>
                <a:sym typeface="Arial"/>
              </a:rPr>
              <a:t>Projected Change in LWD </a:t>
            </a:r>
            <a:endParaRPr/>
          </a:p>
        </p:txBody>
      </p:sp>
      <p:sp>
        <p:nvSpPr>
          <p:cNvPr id="1749" name="Google Shape;1749;p9"/>
          <p:cNvSpPr txBox="1"/>
          <p:nvPr/>
        </p:nvSpPr>
        <p:spPr>
          <a:xfrm>
            <a:off x="2451606" y="3030493"/>
            <a:ext cx="82903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400" u="none" cap="none" strike="noStrike">
                <a:solidFill>
                  <a:srgbClr val="FF0000"/>
                </a:solidFill>
                <a:latin typeface="Arial"/>
                <a:ea typeface="Arial"/>
                <a:cs typeface="Arial"/>
                <a:sym typeface="Arial"/>
              </a:rPr>
              <a:t>-12” </a:t>
            </a:r>
            <a:endParaRPr/>
          </a:p>
        </p:txBody>
      </p:sp>
      <p:sp>
        <p:nvSpPr>
          <p:cNvPr id="1750" name="Google Shape;1750;p9"/>
          <p:cNvSpPr txBox="1"/>
          <p:nvPr/>
        </p:nvSpPr>
        <p:spPr>
          <a:xfrm>
            <a:off x="5471702" y="1712928"/>
            <a:ext cx="82903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400" u="none" cap="none" strike="noStrike">
                <a:solidFill>
                  <a:srgbClr val="FF0000"/>
                </a:solidFill>
                <a:latin typeface="Arial"/>
                <a:ea typeface="Arial"/>
                <a:cs typeface="Arial"/>
                <a:sym typeface="Arial"/>
              </a:rPr>
              <a:t>-12” </a:t>
            </a:r>
            <a:endParaRPr/>
          </a:p>
        </p:txBody>
      </p:sp>
      <p:sp>
        <p:nvSpPr>
          <p:cNvPr id="1751" name="Google Shape;1751;p9"/>
          <p:cNvSpPr txBox="1"/>
          <p:nvPr/>
        </p:nvSpPr>
        <p:spPr>
          <a:xfrm>
            <a:off x="5661665" y="3725061"/>
            <a:ext cx="82903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400" u="none" cap="none" strike="noStrike">
                <a:solidFill>
                  <a:srgbClr val="0070C0"/>
                </a:solidFill>
                <a:latin typeface="Arial"/>
                <a:ea typeface="Arial"/>
                <a:cs typeface="Arial"/>
                <a:sym typeface="Arial"/>
              </a:rPr>
              <a:t>+3” </a:t>
            </a:r>
            <a:endParaRPr/>
          </a:p>
        </p:txBody>
      </p:sp>
      <p:sp>
        <p:nvSpPr>
          <p:cNvPr id="1752" name="Google Shape;1752;p9"/>
          <p:cNvSpPr txBox="1"/>
          <p:nvPr/>
        </p:nvSpPr>
        <p:spPr>
          <a:xfrm>
            <a:off x="6834420" y="2811202"/>
            <a:ext cx="82903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400" u="none" cap="none" strike="noStrike">
                <a:solidFill>
                  <a:srgbClr val="FF0000"/>
                </a:solidFill>
                <a:latin typeface="Arial"/>
                <a:ea typeface="Arial"/>
                <a:cs typeface="Arial"/>
                <a:sym typeface="Arial"/>
              </a:rPr>
              <a:t>-2” </a:t>
            </a:r>
            <a:endParaRPr/>
          </a:p>
        </p:txBody>
      </p:sp>
      <p:sp>
        <p:nvSpPr>
          <p:cNvPr id="1753" name="Google Shape;1753;p9"/>
          <p:cNvSpPr/>
          <p:nvPr/>
        </p:nvSpPr>
        <p:spPr>
          <a:xfrm>
            <a:off x="2287582" y="972298"/>
            <a:ext cx="558209" cy="461852"/>
          </a:xfrm>
          <a:prstGeom prst="ellipse">
            <a:avLst/>
          </a:prstGeom>
          <a:no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latin typeface="Arial"/>
              <a:ea typeface="Arial"/>
              <a:cs typeface="Arial"/>
              <a:sym typeface="Arial"/>
            </a:endParaRPr>
          </a:p>
        </p:txBody>
      </p:sp>
      <p:sp>
        <p:nvSpPr>
          <p:cNvPr id="1754" name="Google Shape;1754;p9"/>
          <p:cNvSpPr/>
          <p:nvPr/>
        </p:nvSpPr>
        <p:spPr>
          <a:xfrm>
            <a:off x="2489064" y="2928204"/>
            <a:ext cx="754111" cy="667775"/>
          </a:xfrm>
          <a:prstGeom prst="ellipse">
            <a:avLst/>
          </a:prstGeom>
          <a:no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latin typeface="Arial"/>
              <a:ea typeface="Arial"/>
              <a:cs typeface="Arial"/>
              <a:sym typeface="Arial"/>
            </a:endParaRPr>
          </a:p>
        </p:txBody>
      </p:sp>
      <p:sp>
        <p:nvSpPr>
          <p:cNvPr id="1755" name="Google Shape;1755;p9"/>
          <p:cNvSpPr/>
          <p:nvPr/>
        </p:nvSpPr>
        <p:spPr>
          <a:xfrm>
            <a:off x="5509161" y="1604485"/>
            <a:ext cx="754111" cy="667775"/>
          </a:xfrm>
          <a:prstGeom prst="ellipse">
            <a:avLst/>
          </a:prstGeom>
          <a:no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Johnson, Esther M CIV USARMY CELRE (USA)</dc:creator>
</cp:coreProperties>
</file>